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66"/>
  </p:notesMasterIdLst>
  <p:handoutMasterIdLst>
    <p:handoutMasterId r:id="rId67"/>
  </p:handoutMasterIdLst>
  <p:sldIdLst>
    <p:sldId id="256" r:id="rId5"/>
    <p:sldId id="285" r:id="rId6"/>
    <p:sldId id="288" r:id="rId7"/>
    <p:sldId id="289" r:id="rId8"/>
    <p:sldId id="290" r:id="rId9"/>
    <p:sldId id="338" r:id="rId10"/>
    <p:sldId id="339" r:id="rId11"/>
    <p:sldId id="340" r:id="rId12"/>
    <p:sldId id="341" r:id="rId13"/>
    <p:sldId id="291" r:id="rId14"/>
    <p:sldId id="292" r:id="rId15"/>
    <p:sldId id="297" r:id="rId16"/>
    <p:sldId id="347" r:id="rId17"/>
    <p:sldId id="295" r:id="rId18"/>
    <p:sldId id="296" r:id="rId19"/>
    <p:sldId id="348" r:id="rId20"/>
    <p:sldId id="349" r:id="rId21"/>
    <p:sldId id="345" r:id="rId22"/>
    <p:sldId id="342" r:id="rId23"/>
    <p:sldId id="350" r:id="rId24"/>
    <p:sldId id="351" r:id="rId25"/>
    <p:sldId id="336" r:id="rId26"/>
    <p:sldId id="323" r:id="rId27"/>
    <p:sldId id="337" r:id="rId28"/>
    <p:sldId id="286" r:id="rId29"/>
    <p:sldId id="298" r:id="rId30"/>
    <p:sldId id="299" r:id="rId31"/>
    <p:sldId id="302" r:id="rId32"/>
    <p:sldId id="303" r:id="rId33"/>
    <p:sldId id="301" r:id="rId34"/>
    <p:sldId id="300" r:id="rId35"/>
    <p:sldId id="352" r:id="rId36"/>
    <p:sldId id="353" r:id="rId37"/>
    <p:sldId id="287" r:id="rId38"/>
    <p:sldId id="305" r:id="rId39"/>
    <p:sldId id="306" r:id="rId40"/>
    <p:sldId id="307" r:id="rId41"/>
    <p:sldId id="309" r:id="rId42"/>
    <p:sldId id="311" r:id="rId43"/>
    <p:sldId id="312" r:id="rId44"/>
    <p:sldId id="313" r:id="rId45"/>
    <p:sldId id="314" r:id="rId46"/>
    <p:sldId id="315" r:id="rId47"/>
    <p:sldId id="324" r:id="rId48"/>
    <p:sldId id="325" r:id="rId49"/>
    <p:sldId id="328" r:id="rId50"/>
    <p:sldId id="326" r:id="rId51"/>
    <p:sldId id="327" r:id="rId52"/>
    <p:sldId id="329" r:id="rId53"/>
    <p:sldId id="354" r:id="rId54"/>
    <p:sldId id="355" r:id="rId55"/>
    <p:sldId id="330" r:id="rId56"/>
    <p:sldId id="331" r:id="rId57"/>
    <p:sldId id="332" r:id="rId58"/>
    <p:sldId id="317" r:id="rId59"/>
    <p:sldId id="318" r:id="rId60"/>
    <p:sldId id="319" r:id="rId61"/>
    <p:sldId id="320" r:id="rId62"/>
    <p:sldId id="321" r:id="rId63"/>
    <p:sldId id="334" r:id="rId64"/>
    <p:sldId id="269" r:id="rId6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B990130-5D8B-4D6A-BDAF-42BACE0D461F}">
          <p14:sldIdLst>
            <p14:sldId id="256"/>
            <p14:sldId id="285"/>
            <p14:sldId id="288"/>
            <p14:sldId id="289"/>
            <p14:sldId id="290"/>
            <p14:sldId id="338"/>
            <p14:sldId id="339"/>
            <p14:sldId id="340"/>
            <p14:sldId id="341"/>
            <p14:sldId id="291"/>
            <p14:sldId id="292"/>
            <p14:sldId id="297"/>
            <p14:sldId id="347"/>
            <p14:sldId id="295"/>
            <p14:sldId id="296"/>
            <p14:sldId id="348"/>
            <p14:sldId id="349"/>
            <p14:sldId id="345"/>
            <p14:sldId id="342"/>
            <p14:sldId id="350"/>
            <p14:sldId id="351"/>
            <p14:sldId id="336"/>
            <p14:sldId id="323"/>
            <p14:sldId id="337"/>
            <p14:sldId id="286"/>
            <p14:sldId id="298"/>
            <p14:sldId id="299"/>
            <p14:sldId id="302"/>
            <p14:sldId id="303"/>
            <p14:sldId id="301"/>
            <p14:sldId id="300"/>
            <p14:sldId id="352"/>
            <p14:sldId id="353"/>
            <p14:sldId id="287"/>
            <p14:sldId id="305"/>
            <p14:sldId id="306"/>
            <p14:sldId id="307"/>
            <p14:sldId id="309"/>
            <p14:sldId id="311"/>
            <p14:sldId id="312"/>
            <p14:sldId id="313"/>
            <p14:sldId id="314"/>
            <p14:sldId id="315"/>
            <p14:sldId id="324"/>
            <p14:sldId id="325"/>
            <p14:sldId id="328"/>
            <p14:sldId id="326"/>
            <p14:sldId id="327"/>
            <p14:sldId id="329"/>
            <p14:sldId id="354"/>
            <p14:sldId id="355"/>
            <p14:sldId id="330"/>
            <p14:sldId id="331"/>
            <p14:sldId id="332"/>
            <p14:sldId id="317"/>
            <p14:sldId id="318"/>
            <p14:sldId id="319"/>
            <p14:sldId id="320"/>
            <p14:sldId id="321"/>
            <p14:sldId id="334"/>
            <p14:sldId id="269"/>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03350"/>
    <a:srgbClr val="0C4360"/>
    <a:srgbClr val="1B6872"/>
    <a:srgbClr val="63B7C6"/>
    <a:srgbClr val="002136"/>
    <a:srgbClr val="0C75AC"/>
    <a:srgbClr val="00243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6608" autoAdjust="0"/>
  </p:normalViewPr>
  <p:slideViewPr>
    <p:cSldViewPr snapToGrid="0">
      <p:cViewPr varScale="1">
        <p:scale>
          <a:sx n="84" d="100"/>
          <a:sy n="84" d="100"/>
        </p:scale>
        <p:origin x="96" y="96"/>
      </p:cViewPr>
      <p:guideLst>
        <p:guide orient="horz" pos="2160"/>
        <p:guide pos="3840"/>
      </p:guideLst>
    </p:cSldViewPr>
  </p:slideViewPr>
  <p:notesTextViewPr>
    <p:cViewPr>
      <p:scale>
        <a:sx n="1" d="1"/>
        <a:sy n="1" d="1"/>
      </p:scale>
      <p:origin x="0" y="0"/>
    </p:cViewPr>
  </p:notesTextViewPr>
  <p:notesViewPr>
    <p:cSldViewPr snapToGrid="0">
      <p:cViewPr varScale="1">
        <p:scale>
          <a:sx n="84" d="100"/>
          <a:sy n="84" d="100"/>
        </p:scale>
        <p:origin x="3828" y="10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62FF6B6-4F8A-40F7-B5F4-FC3996824D7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8910A999-F365-48DF-976A-0517FE04544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CA5457B-CDAE-4DEB-AEC8-C82DE2312E37}" type="datetimeFigureOut">
              <a:rPr lang="en-US" smtClean="0"/>
              <a:t>4/13/2026</a:t>
            </a:fld>
            <a:endParaRPr lang="en-US" dirty="0"/>
          </a:p>
        </p:txBody>
      </p:sp>
      <p:sp>
        <p:nvSpPr>
          <p:cNvPr id="4" name="Footer Placeholder 3">
            <a:extLst>
              <a:ext uri="{FF2B5EF4-FFF2-40B4-BE49-F238E27FC236}">
                <a16:creationId xmlns:a16="http://schemas.microsoft.com/office/drawing/2014/main" id="{F8735C90-ADBF-4B9E-BE88-E1C8F83EB4D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82506A01-6D0A-45EF-A584-05A3361D66F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831430A-4AA4-45C8-AC23-CD6B61C41A4C}" type="slidenum">
              <a:rPr lang="en-US" smtClean="0"/>
              <a:t>‹#›</a:t>
            </a:fld>
            <a:endParaRPr lang="en-US" dirty="0"/>
          </a:p>
        </p:txBody>
      </p:sp>
    </p:spTree>
    <p:extLst>
      <p:ext uri="{BB962C8B-B14F-4D97-AF65-F5344CB8AC3E}">
        <p14:creationId xmlns:p14="http://schemas.microsoft.com/office/powerpoint/2010/main" val="10599009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noProof="0"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0B78EA-28CE-41D8-9043-90E391E5F567}" type="datetimeFigureOut">
              <a:rPr lang="en-US" noProof="0" smtClean="0"/>
              <a:t>4/13/2026</a:t>
            </a:fld>
            <a:endParaRPr lang="en-US" noProof="0"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noProof="0"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noProof="0"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34D747-9380-41EE-9946-EC9EC0CA5D1E}" type="slidenum">
              <a:rPr lang="en-US" noProof="0" smtClean="0"/>
              <a:t>‹#›</a:t>
            </a:fld>
            <a:endParaRPr lang="en-US" noProof="0" dirty="0"/>
          </a:p>
        </p:txBody>
      </p:sp>
    </p:spTree>
    <p:extLst>
      <p:ext uri="{BB962C8B-B14F-4D97-AF65-F5344CB8AC3E}">
        <p14:creationId xmlns:p14="http://schemas.microsoft.com/office/powerpoint/2010/main" val="38277271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Allow any note to reference all customers in a customer group, all dies in a die group, or all departments in a department group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Less copying and pasting. Use groups instead!</a:t>
            </a:r>
          </a:p>
        </p:txBody>
      </p:sp>
      <p:sp>
        <p:nvSpPr>
          <p:cNvPr id="4" name="Slide Number Placeholder 3"/>
          <p:cNvSpPr>
            <a:spLocks noGrp="1"/>
          </p:cNvSpPr>
          <p:nvPr>
            <p:ph type="sldNum" sz="quarter" idx="5"/>
          </p:nvPr>
        </p:nvSpPr>
        <p:spPr/>
        <p:txBody>
          <a:bodyPr/>
          <a:lstStyle/>
          <a:p>
            <a:fld id="{1734D747-9380-41EE-9946-EC9EC0CA5D1E}" type="slidenum">
              <a:rPr lang="en-US" noProof="0" smtClean="0"/>
              <a:t>4</a:t>
            </a:fld>
            <a:endParaRPr lang="en-US" noProof="0" dirty="0"/>
          </a:p>
        </p:txBody>
      </p:sp>
    </p:spTree>
    <p:extLst>
      <p:ext uri="{BB962C8B-B14F-4D97-AF65-F5344CB8AC3E}">
        <p14:creationId xmlns:p14="http://schemas.microsoft.com/office/powerpoint/2010/main" val="9800080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Questions can be added to fit what your company needs when complaints are reported. You can mark specific questions as required to ensure you have all the information you need to resolve the received complaint</a:t>
            </a:r>
            <a:endParaRPr lang="en-US" dirty="0"/>
          </a:p>
        </p:txBody>
      </p:sp>
      <p:sp>
        <p:nvSpPr>
          <p:cNvPr id="4" name="Slide Number Placeholder 3"/>
          <p:cNvSpPr>
            <a:spLocks noGrp="1"/>
          </p:cNvSpPr>
          <p:nvPr>
            <p:ph type="sldNum" sz="quarter" idx="5"/>
          </p:nvPr>
        </p:nvSpPr>
        <p:spPr/>
        <p:txBody>
          <a:bodyPr/>
          <a:lstStyle/>
          <a:p>
            <a:fld id="{1734D747-9380-41EE-9946-EC9EC0CA5D1E}" type="slidenum">
              <a:rPr lang="en-US" noProof="0" smtClean="0"/>
              <a:t>38</a:t>
            </a:fld>
            <a:endParaRPr lang="en-US" noProof="0" dirty="0"/>
          </a:p>
        </p:txBody>
      </p:sp>
    </p:spTree>
    <p:extLst>
      <p:ext uri="{BB962C8B-B14F-4D97-AF65-F5344CB8AC3E}">
        <p14:creationId xmlns:p14="http://schemas.microsoft.com/office/powerpoint/2010/main" val="11909488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Corrective Action module has an alert feature built into the screen. Under the Alerts tab, you can choose where you want the alert to appear. With the “Alert on SO Entry” option selected, the coordinating Die Num will be highlighted yellow at Order Entry with a hover message that details what Corrective Action applies to the die and what the attached message on the Alert is. With the “Alert on Scheduling for Press” option selected, an alert box will pop up when any coordinating Sales Order is added to the Press Schedule. Neither alert option will stop production. </a:t>
            </a:r>
          </a:p>
        </p:txBody>
      </p:sp>
      <p:sp>
        <p:nvSpPr>
          <p:cNvPr id="4" name="Slide Number Placeholder 3"/>
          <p:cNvSpPr>
            <a:spLocks noGrp="1"/>
          </p:cNvSpPr>
          <p:nvPr>
            <p:ph type="sldNum" sz="quarter" idx="5"/>
          </p:nvPr>
        </p:nvSpPr>
        <p:spPr/>
        <p:txBody>
          <a:bodyPr/>
          <a:lstStyle/>
          <a:p>
            <a:fld id="{1734D747-9380-41EE-9946-EC9EC0CA5D1E}" type="slidenum">
              <a:rPr lang="en-US" noProof="0" smtClean="0"/>
              <a:t>40</a:t>
            </a:fld>
            <a:endParaRPr lang="en-US" noProof="0" dirty="0"/>
          </a:p>
        </p:txBody>
      </p:sp>
    </p:spTree>
    <p:extLst>
      <p:ext uri="{BB962C8B-B14F-4D97-AF65-F5344CB8AC3E}">
        <p14:creationId xmlns:p14="http://schemas.microsoft.com/office/powerpoint/2010/main" val="36266966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Quality Check Module allows you to collect quality-related data at any stage of production. The data collected can consist of detailed measurements specific to a customer part or to individual dies, or they can be simple measurements collected for every lot or rack that passes through a department or machine.</a:t>
            </a:r>
            <a:endParaRPr lang="en-US" dirty="0"/>
          </a:p>
        </p:txBody>
      </p:sp>
      <p:sp>
        <p:nvSpPr>
          <p:cNvPr id="4" name="Slide Number Placeholder 3"/>
          <p:cNvSpPr>
            <a:spLocks noGrp="1"/>
          </p:cNvSpPr>
          <p:nvPr>
            <p:ph type="sldNum" sz="quarter" idx="5"/>
          </p:nvPr>
        </p:nvSpPr>
        <p:spPr/>
        <p:txBody>
          <a:bodyPr/>
          <a:lstStyle/>
          <a:p>
            <a:fld id="{1734D747-9380-41EE-9946-EC9EC0CA5D1E}" type="slidenum">
              <a:rPr lang="en-US" noProof="0" smtClean="0"/>
              <a:t>42</a:t>
            </a:fld>
            <a:endParaRPr lang="en-US" noProof="0" dirty="0"/>
          </a:p>
        </p:txBody>
      </p:sp>
    </p:spTree>
    <p:extLst>
      <p:ext uri="{BB962C8B-B14F-4D97-AF65-F5344CB8AC3E}">
        <p14:creationId xmlns:p14="http://schemas.microsoft.com/office/powerpoint/2010/main" val="53346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familiar Screen Layout Designer tool is used to create as many different quality check layouts as you need. </a:t>
            </a:r>
            <a:endParaRPr lang="en-US" dirty="0"/>
          </a:p>
        </p:txBody>
      </p:sp>
      <p:sp>
        <p:nvSpPr>
          <p:cNvPr id="4" name="Slide Number Placeholder 3"/>
          <p:cNvSpPr>
            <a:spLocks noGrp="1"/>
          </p:cNvSpPr>
          <p:nvPr>
            <p:ph type="sldNum" sz="quarter" idx="5"/>
          </p:nvPr>
        </p:nvSpPr>
        <p:spPr/>
        <p:txBody>
          <a:bodyPr/>
          <a:lstStyle/>
          <a:p>
            <a:fld id="{1734D747-9380-41EE-9946-EC9EC0CA5D1E}" type="slidenum">
              <a:rPr lang="en-US" noProof="0" smtClean="0"/>
              <a:t>43</a:t>
            </a:fld>
            <a:endParaRPr lang="en-US" noProof="0" dirty="0"/>
          </a:p>
        </p:txBody>
      </p:sp>
    </p:spTree>
    <p:extLst>
      <p:ext uri="{BB962C8B-B14F-4D97-AF65-F5344CB8AC3E}">
        <p14:creationId xmlns:p14="http://schemas.microsoft.com/office/powerpoint/2010/main" val="38774984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B97DE2-07DC-5C09-DF80-008E70E598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B9D4B9-13C5-85F4-EF35-5EDAC5D223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DE7056-1E78-9AD8-6F33-CCCE4B28630E}"/>
              </a:ext>
            </a:extLst>
          </p:cNvPr>
          <p:cNvSpPr>
            <a:spLocks noGrp="1"/>
          </p:cNvSpPr>
          <p:nvPr>
            <p:ph type="body" idx="1"/>
          </p:nvPr>
        </p:nvSpPr>
        <p:spPr/>
        <p:txBody>
          <a:bodyPr/>
          <a:lstStyle/>
          <a:p>
            <a:r>
              <a:rPr lang="en-US" sz="1200" b="0" i="0" kern="1200" dirty="0">
                <a:solidFill>
                  <a:schemeClr val="tx1"/>
                </a:solidFill>
                <a:effectLst/>
                <a:latin typeface="+mn-lt"/>
                <a:ea typeface="+mn-ea"/>
                <a:cs typeface="+mn-cs"/>
              </a:rPr>
              <a:t>Each quality layout can be assigned to specific parts, to specific dies, or to a machine or department. If practical to do so, it is much more convenient to share a layout among several parts or dies rather than create a new layout for each.</a:t>
            </a:r>
            <a:endParaRPr lang="en-US" dirty="0"/>
          </a:p>
        </p:txBody>
      </p:sp>
      <p:sp>
        <p:nvSpPr>
          <p:cNvPr id="4" name="Slide Number Placeholder 3">
            <a:extLst>
              <a:ext uri="{FF2B5EF4-FFF2-40B4-BE49-F238E27FC236}">
                <a16:creationId xmlns:a16="http://schemas.microsoft.com/office/drawing/2014/main" id="{324831A1-4B27-6C67-BE02-6CD9E9D37306}"/>
              </a:ext>
            </a:extLst>
          </p:cNvPr>
          <p:cNvSpPr>
            <a:spLocks noGrp="1"/>
          </p:cNvSpPr>
          <p:nvPr>
            <p:ph type="sldNum" sz="quarter" idx="5"/>
          </p:nvPr>
        </p:nvSpPr>
        <p:spPr/>
        <p:txBody>
          <a:bodyPr/>
          <a:lstStyle/>
          <a:p>
            <a:fld id="{1734D747-9380-41EE-9946-EC9EC0CA5D1E}" type="slidenum">
              <a:rPr lang="en-US" noProof="0" smtClean="0"/>
              <a:t>44</a:t>
            </a:fld>
            <a:endParaRPr lang="en-US" noProof="0" dirty="0"/>
          </a:p>
        </p:txBody>
      </p:sp>
    </p:spTree>
    <p:extLst>
      <p:ext uri="{BB962C8B-B14F-4D97-AF65-F5344CB8AC3E}">
        <p14:creationId xmlns:p14="http://schemas.microsoft.com/office/powerpoint/2010/main" val="832195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Die quality layouts can be assigned to each die to collect specific data at extrusion and/or at aging. If a die is assigned a quality layout, that layout will be used in extrusion or aging instead of the default layout for that department. When needed, use the “Quality Check Options” tab of the Dies screen to assign these layouts. In this example, die 01908 requires that the “2 DIM/2 WEBSTER” check be performed for every rack leaving the age oven that contains this die.</a:t>
            </a:r>
            <a:endParaRPr lang="en-US" dirty="0"/>
          </a:p>
        </p:txBody>
      </p:sp>
      <p:sp>
        <p:nvSpPr>
          <p:cNvPr id="4" name="Slide Number Placeholder 3"/>
          <p:cNvSpPr>
            <a:spLocks noGrp="1"/>
          </p:cNvSpPr>
          <p:nvPr>
            <p:ph type="sldNum" sz="quarter" idx="5"/>
          </p:nvPr>
        </p:nvSpPr>
        <p:spPr/>
        <p:txBody>
          <a:bodyPr/>
          <a:lstStyle/>
          <a:p>
            <a:fld id="{1734D747-9380-41EE-9946-EC9EC0CA5D1E}" type="slidenum">
              <a:rPr lang="en-US" noProof="0" smtClean="0"/>
              <a:t>45</a:t>
            </a:fld>
            <a:endParaRPr lang="en-US" noProof="0" dirty="0"/>
          </a:p>
        </p:txBody>
      </p:sp>
    </p:spTree>
    <p:extLst>
      <p:ext uri="{BB962C8B-B14F-4D97-AF65-F5344CB8AC3E}">
        <p14:creationId xmlns:p14="http://schemas.microsoft.com/office/powerpoint/2010/main" val="11936961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A13F5C-8653-CFE9-6062-80641A06592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D1FEFA-56A5-D049-25E2-97268A9E5B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D880001-81E6-D9F9-C1B2-8E85A18A6C1D}"/>
              </a:ext>
            </a:extLst>
          </p:cNvPr>
          <p:cNvSpPr>
            <a:spLocks noGrp="1"/>
          </p:cNvSpPr>
          <p:nvPr>
            <p:ph type="body" idx="1"/>
          </p:nvPr>
        </p:nvSpPr>
        <p:spPr/>
        <p:txBody>
          <a:bodyPr/>
          <a:lstStyle/>
          <a:p>
            <a:r>
              <a:rPr lang="en-US" sz="1200" b="0" i="0" kern="1200" dirty="0">
                <a:solidFill>
                  <a:schemeClr val="tx1"/>
                </a:solidFill>
                <a:effectLst/>
                <a:latin typeface="+mn-lt"/>
                <a:ea typeface="+mn-ea"/>
                <a:cs typeface="+mn-cs"/>
              </a:rPr>
              <a:t>Die quality layouts can be assigned to each die to collect specific data at extrusion and/or at aging. If a die is assigned a quality layout, that layout will be used in extrusion or aging instead of the default layout for that department. When needed, use the “Quality Check Options” tab of the Dies screen to assign these layouts. In this example, die 01908 requires that the “2 DIM/2 WEBSTER” check be performed for every rack leaving the age oven that contains this die.</a:t>
            </a:r>
            <a:endParaRPr lang="en-US" dirty="0"/>
          </a:p>
        </p:txBody>
      </p:sp>
      <p:sp>
        <p:nvSpPr>
          <p:cNvPr id="4" name="Slide Number Placeholder 3">
            <a:extLst>
              <a:ext uri="{FF2B5EF4-FFF2-40B4-BE49-F238E27FC236}">
                <a16:creationId xmlns:a16="http://schemas.microsoft.com/office/drawing/2014/main" id="{5CE6702F-C4A0-8926-A80C-9DFD4EBC3663}"/>
              </a:ext>
            </a:extLst>
          </p:cNvPr>
          <p:cNvSpPr>
            <a:spLocks noGrp="1"/>
          </p:cNvSpPr>
          <p:nvPr>
            <p:ph type="sldNum" sz="quarter" idx="5"/>
          </p:nvPr>
        </p:nvSpPr>
        <p:spPr/>
        <p:txBody>
          <a:bodyPr/>
          <a:lstStyle/>
          <a:p>
            <a:fld id="{1734D747-9380-41EE-9946-EC9EC0CA5D1E}" type="slidenum">
              <a:rPr lang="en-US" noProof="0" smtClean="0"/>
              <a:t>46</a:t>
            </a:fld>
            <a:endParaRPr lang="en-US" noProof="0" dirty="0"/>
          </a:p>
        </p:txBody>
      </p:sp>
    </p:spTree>
    <p:extLst>
      <p:ext uri="{BB962C8B-B14F-4D97-AF65-F5344CB8AC3E}">
        <p14:creationId xmlns:p14="http://schemas.microsoft.com/office/powerpoint/2010/main" val="227501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Die quality layouts can be assigned to each die to collect specific data at extrusion and/or at aging. If a die is assigned a quality layout, that layout will be used in extrusion or aging instead of the default layout for that department. When needed, use the “Quality Check Options” tab of the Dies screen to assign these layouts. In this example, die 01908 requires that the “2 DIM/2 WEBSTER” check be performed for every rack leaving the age oven that contains this die.</a:t>
            </a:r>
            <a:endParaRPr lang="en-US" dirty="0"/>
          </a:p>
        </p:txBody>
      </p:sp>
      <p:sp>
        <p:nvSpPr>
          <p:cNvPr id="4" name="Slide Number Placeholder 3"/>
          <p:cNvSpPr>
            <a:spLocks noGrp="1"/>
          </p:cNvSpPr>
          <p:nvPr>
            <p:ph type="sldNum" sz="quarter" idx="5"/>
          </p:nvPr>
        </p:nvSpPr>
        <p:spPr/>
        <p:txBody>
          <a:bodyPr/>
          <a:lstStyle/>
          <a:p>
            <a:fld id="{1734D747-9380-41EE-9946-EC9EC0CA5D1E}" type="slidenum">
              <a:rPr lang="en-US" noProof="0" smtClean="0"/>
              <a:t>47</a:t>
            </a:fld>
            <a:endParaRPr lang="en-US" noProof="0" dirty="0"/>
          </a:p>
        </p:txBody>
      </p:sp>
    </p:spTree>
    <p:extLst>
      <p:ext uri="{BB962C8B-B14F-4D97-AF65-F5344CB8AC3E}">
        <p14:creationId xmlns:p14="http://schemas.microsoft.com/office/powerpoint/2010/main" val="42366983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To collect quality check data in any department, you must assign a default quality layout to that department. This department layout will be used to collect quality data for any part or die that does not have specific requirements.</a:t>
            </a:r>
            <a:endParaRPr lang="en-US" dirty="0"/>
          </a:p>
        </p:txBody>
      </p:sp>
      <p:sp>
        <p:nvSpPr>
          <p:cNvPr id="4" name="Slide Number Placeholder 3"/>
          <p:cNvSpPr>
            <a:spLocks noGrp="1"/>
          </p:cNvSpPr>
          <p:nvPr>
            <p:ph type="sldNum" sz="quarter" idx="5"/>
          </p:nvPr>
        </p:nvSpPr>
        <p:spPr/>
        <p:txBody>
          <a:bodyPr/>
          <a:lstStyle/>
          <a:p>
            <a:fld id="{1734D747-9380-41EE-9946-EC9EC0CA5D1E}" type="slidenum">
              <a:rPr lang="en-US" noProof="0" smtClean="0"/>
              <a:t>48</a:t>
            </a:fld>
            <a:endParaRPr lang="en-US" noProof="0" dirty="0"/>
          </a:p>
        </p:txBody>
      </p:sp>
    </p:spTree>
    <p:extLst>
      <p:ext uri="{BB962C8B-B14F-4D97-AF65-F5344CB8AC3E}">
        <p14:creationId xmlns:p14="http://schemas.microsoft.com/office/powerpoint/2010/main" val="33017283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Department and machine layout assignments are done using the Departments and Machines screen. In this example, the AGE-FAR department is assigned the “AGE” quality layout as its default, though it is not required for each lot or for each rack.</a:t>
            </a:r>
            <a:endParaRPr lang="en-US" dirty="0"/>
          </a:p>
        </p:txBody>
      </p:sp>
      <p:sp>
        <p:nvSpPr>
          <p:cNvPr id="4" name="Slide Number Placeholder 3"/>
          <p:cNvSpPr>
            <a:spLocks noGrp="1"/>
          </p:cNvSpPr>
          <p:nvPr>
            <p:ph type="sldNum" sz="quarter" idx="5"/>
          </p:nvPr>
        </p:nvSpPr>
        <p:spPr/>
        <p:txBody>
          <a:bodyPr/>
          <a:lstStyle/>
          <a:p>
            <a:fld id="{1734D747-9380-41EE-9946-EC9EC0CA5D1E}" type="slidenum">
              <a:rPr lang="en-US" noProof="0" smtClean="0"/>
              <a:t>49</a:t>
            </a:fld>
            <a:endParaRPr lang="en-US" noProof="0" dirty="0"/>
          </a:p>
        </p:txBody>
      </p:sp>
    </p:spTree>
    <p:extLst>
      <p:ext uri="{BB962C8B-B14F-4D97-AF65-F5344CB8AC3E}">
        <p14:creationId xmlns:p14="http://schemas.microsoft.com/office/powerpoint/2010/main" val="15402900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Allow any note to reference all customers in a customer group, all dies in a die group, or all departments in a department group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Less copying and pasting. Use groups instead!</a:t>
            </a:r>
          </a:p>
        </p:txBody>
      </p:sp>
      <p:sp>
        <p:nvSpPr>
          <p:cNvPr id="4" name="Slide Number Placeholder 3"/>
          <p:cNvSpPr>
            <a:spLocks noGrp="1"/>
          </p:cNvSpPr>
          <p:nvPr>
            <p:ph type="sldNum" sz="quarter" idx="5"/>
          </p:nvPr>
        </p:nvSpPr>
        <p:spPr/>
        <p:txBody>
          <a:bodyPr/>
          <a:lstStyle/>
          <a:p>
            <a:fld id="{1734D747-9380-41EE-9946-EC9EC0CA5D1E}" type="slidenum">
              <a:rPr lang="en-US" noProof="0" smtClean="0"/>
              <a:t>5</a:t>
            </a:fld>
            <a:endParaRPr lang="en-US" noProof="0" dirty="0"/>
          </a:p>
        </p:txBody>
      </p:sp>
    </p:spTree>
    <p:extLst>
      <p:ext uri="{BB962C8B-B14F-4D97-AF65-F5344CB8AC3E}">
        <p14:creationId xmlns:p14="http://schemas.microsoft.com/office/powerpoint/2010/main" val="19989023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1F730B-EBCD-EC6A-2462-C2C8F27BD7E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29FA048-9546-2A5D-AD4E-8E322190FC5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FBA27E-3FCA-DB83-0199-DBA08EB3BF6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Department and machine layout assignments are done using the Departments and Machines screen. In this example, the AGE-FAR department is assigned the “AGE” quality layout as its default, though it is not required for each lot or for each rack.</a:t>
            </a:r>
            <a:endParaRPr lang="en-US" dirty="0"/>
          </a:p>
        </p:txBody>
      </p:sp>
      <p:sp>
        <p:nvSpPr>
          <p:cNvPr id="4" name="Slide Number Placeholder 3">
            <a:extLst>
              <a:ext uri="{FF2B5EF4-FFF2-40B4-BE49-F238E27FC236}">
                <a16:creationId xmlns:a16="http://schemas.microsoft.com/office/drawing/2014/main" id="{196A57CC-7A9B-9018-C454-EC0DC858EF38}"/>
              </a:ext>
            </a:extLst>
          </p:cNvPr>
          <p:cNvSpPr>
            <a:spLocks noGrp="1"/>
          </p:cNvSpPr>
          <p:nvPr>
            <p:ph type="sldNum" sz="quarter" idx="5"/>
          </p:nvPr>
        </p:nvSpPr>
        <p:spPr/>
        <p:txBody>
          <a:bodyPr/>
          <a:lstStyle/>
          <a:p>
            <a:fld id="{1734D747-9380-41EE-9946-EC9EC0CA5D1E}" type="slidenum">
              <a:rPr lang="en-US" noProof="0" smtClean="0"/>
              <a:t>50</a:t>
            </a:fld>
            <a:endParaRPr lang="en-US" noProof="0" dirty="0"/>
          </a:p>
        </p:txBody>
      </p:sp>
    </p:spTree>
    <p:extLst>
      <p:ext uri="{BB962C8B-B14F-4D97-AF65-F5344CB8AC3E}">
        <p14:creationId xmlns:p14="http://schemas.microsoft.com/office/powerpoint/2010/main" val="23278738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A0A2CF-57DE-8FC9-AF55-195BC658A1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74D91D-8550-98F4-1274-04D16697C4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0D4A3D-596E-9790-1C2A-BE6FD389DE6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Each of the machines in this department could also be assigned its own default layout which would override the department default.</a:t>
            </a:r>
            <a:endParaRPr lang="en-US" dirty="0"/>
          </a:p>
        </p:txBody>
      </p:sp>
      <p:sp>
        <p:nvSpPr>
          <p:cNvPr id="4" name="Slide Number Placeholder 3">
            <a:extLst>
              <a:ext uri="{FF2B5EF4-FFF2-40B4-BE49-F238E27FC236}">
                <a16:creationId xmlns:a16="http://schemas.microsoft.com/office/drawing/2014/main" id="{7C138944-B533-18E3-2FC8-FDA255F5F90C}"/>
              </a:ext>
            </a:extLst>
          </p:cNvPr>
          <p:cNvSpPr>
            <a:spLocks noGrp="1"/>
          </p:cNvSpPr>
          <p:nvPr>
            <p:ph type="sldNum" sz="quarter" idx="5"/>
          </p:nvPr>
        </p:nvSpPr>
        <p:spPr/>
        <p:txBody>
          <a:bodyPr/>
          <a:lstStyle/>
          <a:p>
            <a:fld id="{1734D747-9380-41EE-9946-EC9EC0CA5D1E}" type="slidenum">
              <a:rPr lang="en-US" noProof="0" smtClean="0"/>
              <a:t>51</a:t>
            </a:fld>
            <a:endParaRPr lang="en-US" noProof="0" dirty="0"/>
          </a:p>
        </p:txBody>
      </p:sp>
    </p:spTree>
    <p:extLst>
      <p:ext uri="{BB962C8B-B14F-4D97-AF65-F5344CB8AC3E}">
        <p14:creationId xmlns:p14="http://schemas.microsoft.com/office/powerpoint/2010/main" val="34914644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CFE591-EE86-E1A5-8F4A-4FA854F5DA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9765776-52E7-2D8D-146F-209014F1A7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0A76CB-EA92-865A-57C2-E44CCD05222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Quality layouts can also be assigned to each part using the Dept Specs tab of the Customer Parts screen.</a:t>
            </a:r>
          </a:p>
        </p:txBody>
      </p:sp>
      <p:sp>
        <p:nvSpPr>
          <p:cNvPr id="4" name="Slide Number Placeholder 3">
            <a:extLst>
              <a:ext uri="{FF2B5EF4-FFF2-40B4-BE49-F238E27FC236}">
                <a16:creationId xmlns:a16="http://schemas.microsoft.com/office/drawing/2014/main" id="{2097D425-BB30-C5D4-1AED-96EF7265D841}"/>
              </a:ext>
            </a:extLst>
          </p:cNvPr>
          <p:cNvSpPr>
            <a:spLocks noGrp="1"/>
          </p:cNvSpPr>
          <p:nvPr>
            <p:ph type="sldNum" sz="quarter" idx="5"/>
          </p:nvPr>
        </p:nvSpPr>
        <p:spPr/>
        <p:txBody>
          <a:bodyPr/>
          <a:lstStyle/>
          <a:p>
            <a:fld id="{1734D747-9380-41EE-9946-EC9EC0CA5D1E}" type="slidenum">
              <a:rPr lang="en-US" noProof="0" smtClean="0"/>
              <a:t>52</a:t>
            </a:fld>
            <a:endParaRPr lang="en-US" noProof="0" dirty="0"/>
          </a:p>
        </p:txBody>
      </p:sp>
    </p:spTree>
    <p:extLst>
      <p:ext uri="{BB962C8B-B14F-4D97-AF65-F5344CB8AC3E}">
        <p14:creationId xmlns:p14="http://schemas.microsoft.com/office/powerpoint/2010/main" val="7818068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D1D770-E64C-C73A-1D48-9F5A3515FD8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842C229-04C5-4A8D-A10C-9BE3F902783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9A8E8D-0515-C063-7DA6-57DF079EC37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A different layout can be set for each department in the part’s routing as needed. When specified, this layout will override the layout assigned to the die or to the department/machine.</a:t>
            </a:r>
          </a:p>
        </p:txBody>
      </p:sp>
      <p:sp>
        <p:nvSpPr>
          <p:cNvPr id="4" name="Slide Number Placeholder 3">
            <a:extLst>
              <a:ext uri="{FF2B5EF4-FFF2-40B4-BE49-F238E27FC236}">
                <a16:creationId xmlns:a16="http://schemas.microsoft.com/office/drawing/2014/main" id="{2440C676-A61C-FF85-E19E-B5FFF2DD1290}"/>
              </a:ext>
            </a:extLst>
          </p:cNvPr>
          <p:cNvSpPr>
            <a:spLocks noGrp="1"/>
          </p:cNvSpPr>
          <p:nvPr>
            <p:ph type="sldNum" sz="quarter" idx="5"/>
          </p:nvPr>
        </p:nvSpPr>
        <p:spPr/>
        <p:txBody>
          <a:bodyPr/>
          <a:lstStyle/>
          <a:p>
            <a:fld id="{1734D747-9380-41EE-9946-EC9EC0CA5D1E}" type="slidenum">
              <a:rPr lang="en-US" noProof="0" smtClean="0"/>
              <a:t>53</a:t>
            </a:fld>
            <a:endParaRPr lang="en-US" noProof="0" dirty="0"/>
          </a:p>
        </p:txBody>
      </p:sp>
    </p:spTree>
    <p:extLst>
      <p:ext uri="{BB962C8B-B14F-4D97-AF65-F5344CB8AC3E}">
        <p14:creationId xmlns:p14="http://schemas.microsoft.com/office/powerpoint/2010/main" val="16965483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8C3F5B-2691-5C2C-0A80-A0B72FA2CE6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BEE7DC1-1141-8C98-2EC7-1D48321443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C13DC8-DE20-3B08-3172-966C243125E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A different layout can be set for each department in the part’s routing as needed. When specified, this layout will override the layout assigned to the die or to the department/machine.</a:t>
            </a:r>
          </a:p>
        </p:txBody>
      </p:sp>
      <p:sp>
        <p:nvSpPr>
          <p:cNvPr id="4" name="Slide Number Placeholder 3">
            <a:extLst>
              <a:ext uri="{FF2B5EF4-FFF2-40B4-BE49-F238E27FC236}">
                <a16:creationId xmlns:a16="http://schemas.microsoft.com/office/drawing/2014/main" id="{C01766BB-8638-4EB7-D333-84AD5983E385}"/>
              </a:ext>
            </a:extLst>
          </p:cNvPr>
          <p:cNvSpPr>
            <a:spLocks noGrp="1"/>
          </p:cNvSpPr>
          <p:nvPr>
            <p:ph type="sldNum" sz="quarter" idx="5"/>
          </p:nvPr>
        </p:nvSpPr>
        <p:spPr/>
        <p:txBody>
          <a:bodyPr/>
          <a:lstStyle/>
          <a:p>
            <a:fld id="{1734D747-9380-41EE-9946-EC9EC0CA5D1E}" type="slidenum">
              <a:rPr lang="en-US" noProof="0" smtClean="0"/>
              <a:t>54</a:t>
            </a:fld>
            <a:endParaRPr lang="en-US" noProof="0" dirty="0"/>
          </a:p>
        </p:txBody>
      </p:sp>
    </p:spTree>
    <p:extLst>
      <p:ext uri="{BB962C8B-B14F-4D97-AF65-F5344CB8AC3E}">
        <p14:creationId xmlns:p14="http://schemas.microsoft.com/office/powerpoint/2010/main" val="28413874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The Tensile Testing screen provides a place to maintain tensile test results. These test results are stored by Sales Order, Item, and Lot. Tensile tests may be added one-at-a-time or you may also import the test results from a .csv file using the Import from CSV Screen. </a:t>
            </a:r>
          </a:p>
          <a:p>
            <a:endParaRPr lang="en-US" dirty="0"/>
          </a:p>
        </p:txBody>
      </p:sp>
      <p:sp>
        <p:nvSpPr>
          <p:cNvPr id="4" name="Slide Number Placeholder 3"/>
          <p:cNvSpPr>
            <a:spLocks noGrp="1"/>
          </p:cNvSpPr>
          <p:nvPr>
            <p:ph type="sldNum" sz="quarter" idx="5"/>
          </p:nvPr>
        </p:nvSpPr>
        <p:spPr/>
        <p:txBody>
          <a:bodyPr/>
          <a:lstStyle/>
          <a:p>
            <a:fld id="{1734D747-9380-41EE-9946-EC9EC0CA5D1E}" type="slidenum">
              <a:rPr lang="en-US" noProof="0" smtClean="0"/>
              <a:t>56</a:t>
            </a:fld>
            <a:endParaRPr lang="en-US" noProof="0" dirty="0"/>
          </a:p>
        </p:txBody>
      </p:sp>
    </p:spTree>
    <p:extLst>
      <p:ext uri="{BB962C8B-B14F-4D97-AF65-F5344CB8AC3E}">
        <p14:creationId xmlns:p14="http://schemas.microsoft.com/office/powerpoint/2010/main" val="36779223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When an item fails a tensile test, you will not be able to print packing tickets on the item. This is a “fail-safe” to catch any failed material that may have been overlooked. The item can be managed from the Tensile Screen to see the details of the test. There is an option to disregard the tensile test to allow the packing of tickets if circumstances require.</a:t>
            </a:r>
          </a:p>
        </p:txBody>
      </p:sp>
      <p:sp>
        <p:nvSpPr>
          <p:cNvPr id="4" name="Slide Number Placeholder 3"/>
          <p:cNvSpPr>
            <a:spLocks noGrp="1"/>
          </p:cNvSpPr>
          <p:nvPr>
            <p:ph type="sldNum" sz="quarter" idx="5"/>
          </p:nvPr>
        </p:nvSpPr>
        <p:spPr/>
        <p:txBody>
          <a:bodyPr/>
          <a:lstStyle/>
          <a:p>
            <a:fld id="{1734D747-9380-41EE-9946-EC9EC0CA5D1E}" type="slidenum">
              <a:rPr lang="en-US" noProof="0" smtClean="0"/>
              <a:t>57</a:t>
            </a:fld>
            <a:endParaRPr lang="en-US" noProof="0" dirty="0"/>
          </a:p>
        </p:txBody>
      </p:sp>
    </p:spTree>
    <p:extLst>
      <p:ext uri="{BB962C8B-B14F-4D97-AF65-F5344CB8AC3E}">
        <p14:creationId xmlns:p14="http://schemas.microsoft.com/office/powerpoint/2010/main" val="20310737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34D747-9380-41EE-9946-EC9EC0CA5D1E}" type="slidenum">
              <a:rPr lang="en-US" noProof="0" smtClean="0"/>
              <a:t>58</a:t>
            </a:fld>
            <a:endParaRPr lang="en-US" noProof="0" dirty="0"/>
          </a:p>
        </p:txBody>
      </p:sp>
    </p:spTree>
    <p:extLst>
      <p:ext uri="{BB962C8B-B14F-4D97-AF65-F5344CB8AC3E}">
        <p14:creationId xmlns:p14="http://schemas.microsoft.com/office/powerpoint/2010/main" val="42862037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size increased from 255 to 1024 characters</a:t>
            </a:r>
          </a:p>
        </p:txBody>
      </p:sp>
      <p:sp>
        <p:nvSpPr>
          <p:cNvPr id="4" name="Slide Number Placeholder 3"/>
          <p:cNvSpPr>
            <a:spLocks noGrp="1"/>
          </p:cNvSpPr>
          <p:nvPr>
            <p:ph type="sldNum" sz="quarter" idx="5"/>
          </p:nvPr>
        </p:nvSpPr>
        <p:spPr/>
        <p:txBody>
          <a:bodyPr/>
          <a:lstStyle/>
          <a:p>
            <a:fld id="{1734D747-9380-41EE-9946-EC9EC0CA5D1E}" type="slidenum">
              <a:rPr lang="en-US" noProof="0" smtClean="0"/>
              <a:t>10</a:t>
            </a:fld>
            <a:endParaRPr lang="en-US" noProof="0" dirty="0"/>
          </a:p>
        </p:txBody>
      </p:sp>
    </p:spTree>
    <p:extLst>
      <p:ext uri="{BB962C8B-B14F-4D97-AF65-F5344CB8AC3E}">
        <p14:creationId xmlns:p14="http://schemas.microsoft.com/office/powerpoint/2010/main" val="19322111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35AF76-A922-8311-A823-7D3EE7EF54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79D956-271D-818C-9633-E54A42A634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2CC472-F9E7-92A0-6D86-98EF0EF077F3}"/>
              </a:ext>
            </a:extLst>
          </p:cNvPr>
          <p:cNvSpPr>
            <a:spLocks noGrp="1"/>
          </p:cNvSpPr>
          <p:nvPr>
            <p:ph type="body" idx="1"/>
          </p:nvPr>
        </p:nvSpPr>
        <p:spPr/>
        <p:txBody>
          <a:bodyPr/>
          <a:lstStyle/>
          <a:p>
            <a:r>
              <a:rPr lang="en-US" dirty="0"/>
              <a:t>Notes &amp; Alerts can be set to appear based on multiple categories. </a:t>
            </a:r>
            <a:r>
              <a:rPr lang="en-US" sz="1200" b="0" i="0" kern="1200" dirty="0">
                <a:solidFill>
                  <a:schemeClr val="tx1"/>
                </a:solidFill>
                <a:effectLst/>
                <a:latin typeface="+mn-lt"/>
                <a:ea typeface="+mn-ea"/>
                <a:cs typeface="+mn-cs"/>
              </a:rPr>
              <a:t>Notes can be to </a:t>
            </a:r>
            <a:r>
              <a:rPr lang="en-US" sz="1200" b="0" i="0" kern="1200">
                <a:solidFill>
                  <a:schemeClr val="tx1"/>
                </a:solidFill>
                <a:effectLst/>
                <a:latin typeface="+mn-lt"/>
                <a:ea typeface="+mn-ea"/>
                <a:cs typeface="+mn-cs"/>
              </a:rPr>
              <a:t>applied based on </a:t>
            </a:r>
            <a:r>
              <a:rPr lang="en-US" sz="1200" b="0" i="0" kern="1200" dirty="0">
                <a:solidFill>
                  <a:schemeClr val="tx1"/>
                </a:solidFill>
                <a:effectLst/>
                <a:latin typeface="+mn-lt"/>
                <a:ea typeface="+mn-ea"/>
                <a:cs typeface="+mn-cs"/>
              </a:rPr>
              <a:t>Part &amp; </a:t>
            </a:r>
            <a:r>
              <a:rPr lang="en-US" sz="1200" b="0" i="0" kern="1200" dirty="0" err="1">
                <a:solidFill>
                  <a:schemeClr val="tx1"/>
                </a:solidFill>
                <a:effectLst/>
                <a:latin typeface="+mn-lt"/>
                <a:ea typeface="+mn-ea"/>
                <a:cs typeface="+mn-cs"/>
              </a:rPr>
              <a:t>PartCustNum</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CustNum</a:t>
            </a:r>
            <a:r>
              <a:rPr lang="en-US" sz="1200" b="0" i="0" kern="1200" dirty="0">
                <a:solidFill>
                  <a:schemeClr val="tx1"/>
                </a:solidFill>
                <a:effectLst/>
                <a:latin typeface="+mn-lt"/>
                <a:ea typeface="+mn-ea"/>
                <a:cs typeface="+mn-cs"/>
              </a:rPr>
              <a:t>, Cust Group, </a:t>
            </a:r>
            <a:r>
              <a:rPr lang="en-US" sz="1200" b="0" i="0" kern="1200" dirty="0" err="1">
                <a:solidFill>
                  <a:schemeClr val="tx1"/>
                </a:solidFill>
                <a:effectLst/>
                <a:latin typeface="+mn-lt"/>
                <a:ea typeface="+mn-ea"/>
                <a:cs typeface="+mn-cs"/>
              </a:rPr>
              <a:t>DieNum</a:t>
            </a:r>
            <a:r>
              <a:rPr lang="en-US" sz="1200" b="0" i="0" kern="1200" dirty="0">
                <a:solidFill>
                  <a:schemeClr val="tx1"/>
                </a:solidFill>
                <a:effectLst/>
                <a:latin typeface="+mn-lt"/>
                <a:ea typeface="+mn-ea"/>
                <a:cs typeface="+mn-cs"/>
              </a:rPr>
              <a:t>, Die Group, </a:t>
            </a:r>
            <a:r>
              <a:rPr lang="en-US" sz="1200" b="0" i="0" kern="1200" dirty="0" err="1">
                <a:solidFill>
                  <a:schemeClr val="tx1"/>
                </a:solidFill>
                <a:effectLst/>
                <a:latin typeface="+mn-lt"/>
                <a:ea typeface="+mn-ea"/>
                <a:cs typeface="+mn-cs"/>
              </a:rPr>
              <a:t>CopyNum</a:t>
            </a:r>
            <a:r>
              <a:rPr lang="en-US" sz="1200" b="0" i="0" kern="1200" dirty="0">
                <a:solidFill>
                  <a:schemeClr val="tx1"/>
                </a:solidFill>
                <a:effectLst/>
                <a:latin typeface="+mn-lt"/>
                <a:ea typeface="+mn-ea"/>
                <a:cs typeface="+mn-cs"/>
              </a:rPr>
              <a:t>, Finish Code, Finish Type, Length (Min and Max), Alloy, Temper, Pack Code, Routing, Spec Code and Cert Code.</a:t>
            </a:r>
            <a:endParaRPr lang="en-US" dirty="0"/>
          </a:p>
        </p:txBody>
      </p:sp>
      <p:sp>
        <p:nvSpPr>
          <p:cNvPr id="4" name="Slide Number Placeholder 3">
            <a:extLst>
              <a:ext uri="{FF2B5EF4-FFF2-40B4-BE49-F238E27FC236}">
                <a16:creationId xmlns:a16="http://schemas.microsoft.com/office/drawing/2014/main" id="{7078C779-C489-B51E-A531-F0C8CE624374}"/>
              </a:ext>
            </a:extLst>
          </p:cNvPr>
          <p:cNvSpPr>
            <a:spLocks noGrp="1"/>
          </p:cNvSpPr>
          <p:nvPr>
            <p:ph type="sldNum" sz="quarter" idx="5"/>
          </p:nvPr>
        </p:nvSpPr>
        <p:spPr/>
        <p:txBody>
          <a:bodyPr/>
          <a:lstStyle/>
          <a:p>
            <a:fld id="{1734D747-9380-41EE-9946-EC9EC0CA5D1E}" type="slidenum">
              <a:rPr lang="en-US" noProof="0" smtClean="0"/>
              <a:t>22</a:t>
            </a:fld>
            <a:endParaRPr lang="en-US" noProof="0" dirty="0"/>
          </a:p>
        </p:txBody>
      </p:sp>
    </p:spTree>
    <p:extLst>
      <p:ext uri="{BB962C8B-B14F-4D97-AF65-F5344CB8AC3E}">
        <p14:creationId xmlns:p14="http://schemas.microsoft.com/office/powerpoint/2010/main" val="1091492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34D747-9380-41EE-9946-EC9EC0CA5D1E}" type="slidenum">
              <a:rPr lang="en-US" noProof="0" smtClean="0"/>
              <a:t>23</a:t>
            </a:fld>
            <a:endParaRPr lang="en-US" noProof="0" dirty="0"/>
          </a:p>
        </p:txBody>
      </p:sp>
    </p:spTree>
    <p:extLst>
      <p:ext uri="{BB962C8B-B14F-4D97-AF65-F5344CB8AC3E}">
        <p14:creationId xmlns:p14="http://schemas.microsoft.com/office/powerpoint/2010/main" val="15271581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5AAC40-A400-3A46-DBBB-31DBBF961F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5F0CDCA-79ED-E27E-A093-ADF035C0AC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2E38D37-CF72-D31B-1062-86DBCB3423B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9E5790D-D47A-5D36-7ADC-4E2CA6D4ADBD}"/>
              </a:ext>
            </a:extLst>
          </p:cNvPr>
          <p:cNvSpPr>
            <a:spLocks noGrp="1"/>
          </p:cNvSpPr>
          <p:nvPr>
            <p:ph type="sldNum" sz="quarter" idx="5"/>
          </p:nvPr>
        </p:nvSpPr>
        <p:spPr/>
        <p:txBody>
          <a:bodyPr/>
          <a:lstStyle/>
          <a:p>
            <a:fld id="{1734D747-9380-41EE-9946-EC9EC0CA5D1E}" type="slidenum">
              <a:rPr lang="en-US" noProof="0" smtClean="0"/>
              <a:t>24</a:t>
            </a:fld>
            <a:endParaRPr lang="en-US" noProof="0" dirty="0"/>
          </a:p>
        </p:txBody>
      </p:sp>
    </p:spTree>
    <p:extLst>
      <p:ext uri="{BB962C8B-B14F-4D97-AF65-F5344CB8AC3E}">
        <p14:creationId xmlns:p14="http://schemas.microsoft.com/office/powerpoint/2010/main" val="22248197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Allow any production spec to reference all customers in a customer group, all dies in a die group</a:t>
            </a:r>
          </a:p>
          <a:p>
            <a:r>
              <a:rPr lang="en-US" dirty="0"/>
              <a:t>Department groups could not be added to production specs</a:t>
            </a:r>
          </a:p>
        </p:txBody>
      </p:sp>
      <p:sp>
        <p:nvSpPr>
          <p:cNvPr id="4" name="Slide Number Placeholder 3"/>
          <p:cNvSpPr>
            <a:spLocks noGrp="1"/>
          </p:cNvSpPr>
          <p:nvPr>
            <p:ph type="sldNum" sz="quarter" idx="5"/>
          </p:nvPr>
        </p:nvSpPr>
        <p:spPr/>
        <p:txBody>
          <a:bodyPr/>
          <a:lstStyle/>
          <a:p>
            <a:fld id="{1734D747-9380-41EE-9946-EC9EC0CA5D1E}" type="slidenum">
              <a:rPr lang="en-US" noProof="0" smtClean="0"/>
              <a:t>28</a:t>
            </a:fld>
            <a:endParaRPr lang="en-US" noProof="0" dirty="0"/>
          </a:p>
        </p:txBody>
      </p:sp>
    </p:spTree>
    <p:extLst>
      <p:ext uri="{BB962C8B-B14F-4D97-AF65-F5344CB8AC3E}">
        <p14:creationId xmlns:p14="http://schemas.microsoft.com/office/powerpoint/2010/main" val="18835829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Add </a:t>
            </a:r>
            <a:r>
              <a:rPr lang="en-US" dirty="0" err="1"/>
              <a:t>SpecCode</a:t>
            </a:r>
            <a:r>
              <a:rPr lang="en-US" dirty="0"/>
              <a:t> and Routing to Production Spec properties</a:t>
            </a:r>
          </a:p>
        </p:txBody>
      </p:sp>
      <p:sp>
        <p:nvSpPr>
          <p:cNvPr id="4" name="Slide Number Placeholder 3"/>
          <p:cNvSpPr>
            <a:spLocks noGrp="1"/>
          </p:cNvSpPr>
          <p:nvPr>
            <p:ph type="sldNum" sz="quarter" idx="5"/>
          </p:nvPr>
        </p:nvSpPr>
        <p:spPr/>
        <p:txBody>
          <a:bodyPr/>
          <a:lstStyle/>
          <a:p>
            <a:fld id="{1734D747-9380-41EE-9946-EC9EC0CA5D1E}" type="slidenum">
              <a:rPr lang="en-US" noProof="0" smtClean="0"/>
              <a:t>29</a:t>
            </a:fld>
            <a:endParaRPr lang="en-US" noProof="0" dirty="0"/>
          </a:p>
        </p:txBody>
      </p:sp>
    </p:spTree>
    <p:extLst>
      <p:ext uri="{BB962C8B-B14F-4D97-AF65-F5344CB8AC3E}">
        <p14:creationId xmlns:p14="http://schemas.microsoft.com/office/powerpoint/2010/main" val="5871684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Corrective Action module is designed to field any customer complaint. </a:t>
            </a:r>
            <a:endParaRPr lang="en-US" dirty="0"/>
          </a:p>
        </p:txBody>
      </p:sp>
      <p:sp>
        <p:nvSpPr>
          <p:cNvPr id="4" name="Slide Number Placeholder 3"/>
          <p:cNvSpPr>
            <a:spLocks noGrp="1"/>
          </p:cNvSpPr>
          <p:nvPr>
            <p:ph type="sldNum" sz="quarter" idx="5"/>
          </p:nvPr>
        </p:nvSpPr>
        <p:spPr/>
        <p:txBody>
          <a:bodyPr/>
          <a:lstStyle/>
          <a:p>
            <a:fld id="{1734D747-9380-41EE-9946-EC9EC0CA5D1E}" type="slidenum">
              <a:rPr lang="en-US" noProof="0" smtClean="0"/>
              <a:t>37</a:t>
            </a:fld>
            <a:endParaRPr lang="en-US" noProof="0" dirty="0"/>
          </a:p>
        </p:txBody>
      </p:sp>
    </p:spTree>
    <p:extLst>
      <p:ext uri="{BB962C8B-B14F-4D97-AF65-F5344CB8AC3E}">
        <p14:creationId xmlns:p14="http://schemas.microsoft.com/office/powerpoint/2010/main" val="24927623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6E739168-A5E8-443A-B392-7AD4CF8977AD}"/>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7" name="Group 6">
            <a:extLst>
              <a:ext uri="{FF2B5EF4-FFF2-40B4-BE49-F238E27FC236}">
                <a16:creationId xmlns:a16="http://schemas.microsoft.com/office/drawing/2014/main" id="{4CA15AFD-4983-47DD-9ED0-D3B27E5A096F}"/>
              </a:ext>
            </a:extLst>
          </p:cNvPr>
          <p:cNvGrpSpPr/>
          <p:nvPr userDrawn="1"/>
        </p:nvGrpSpPr>
        <p:grpSpPr>
          <a:xfrm>
            <a:off x="-1604709" y="-3756"/>
            <a:ext cx="13796710" cy="6861756"/>
            <a:chOff x="-1604709" y="-3756"/>
            <a:chExt cx="13796710" cy="6861756"/>
          </a:xfrm>
        </p:grpSpPr>
        <p:grpSp>
          <p:nvGrpSpPr>
            <p:cNvPr id="8" name="Group 7">
              <a:extLst>
                <a:ext uri="{FF2B5EF4-FFF2-40B4-BE49-F238E27FC236}">
                  <a16:creationId xmlns:a16="http://schemas.microsoft.com/office/drawing/2014/main" id="{2222D5E2-E9B4-4180-98B8-4E514C9ADB28}"/>
                </a:ext>
              </a:extLst>
            </p:cNvPr>
            <p:cNvGrpSpPr/>
            <p:nvPr/>
          </p:nvGrpSpPr>
          <p:grpSpPr>
            <a:xfrm>
              <a:off x="-16298" y="0"/>
              <a:ext cx="12208299" cy="6858000"/>
              <a:chOff x="-16298" y="0"/>
              <a:chExt cx="12208299" cy="6858000"/>
            </a:xfrm>
          </p:grpSpPr>
          <p:sp>
            <p:nvSpPr>
              <p:cNvPr id="15" name="Freeform: Shape 14">
                <a:extLst>
                  <a:ext uri="{FF2B5EF4-FFF2-40B4-BE49-F238E27FC236}">
                    <a16:creationId xmlns:a16="http://schemas.microsoft.com/office/drawing/2014/main" id="{41E10E1E-5268-4F03-BA64-07E19DE26739}"/>
                  </a:ext>
                </a:extLst>
              </p:cNvPr>
              <p:cNvSpPr/>
              <p:nvPr/>
            </p:nvSpPr>
            <p:spPr>
              <a:xfrm flipH="1">
                <a:off x="-16297" y="0"/>
                <a:ext cx="12208298" cy="6858000"/>
              </a:xfrm>
              <a:custGeom>
                <a:avLst/>
                <a:gdLst>
                  <a:gd name="connsiteX0" fmla="*/ 8574289 w 12208298"/>
                  <a:gd name="connsiteY0" fmla="*/ 0 h 6858000"/>
                  <a:gd name="connsiteX1" fmla="*/ 0 w 12208298"/>
                  <a:gd name="connsiteY1" fmla="*/ 0 h 6858000"/>
                  <a:gd name="connsiteX2" fmla="*/ 0 w 12208298"/>
                  <a:gd name="connsiteY2" fmla="*/ 6858000 h 6858000"/>
                  <a:gd name="connsiteX3" fmla="*/ 532109 w 12208298"/>
                  <a:gd name="connsiteY3" fmla="*/ 6858000 h 6858000"/>
                  <a:gd name="connsiteX4" fmla="*/ 11495317 w 12208298"/>
                  <a:gd name="connsiteY4" fmla="*/ 6858000 h 6858000"/>
                  <a:gd name="connsiteX5" fmla="*/ 12208298 w 12208298"/>
                  <a:gd name="connsiteY5" fmla="*/ 6858000 h 6858000"/>
                  <a:gd name="connsiteX6" fmla="*/ 12208298 w 12208298"/>
                  <a:gd name="connsiteY6" fmla="*/ 3146781 h 6858000"/>
                  <a:gd name="connsiteX7" fmla="*/ 10353284 w 12208298"/>
                  <a:gd name="connsiteY7" fmla="*/ 1291767 h 6858000"/>
                  <a:gd name="connsiteX8" fmla="*/ 9866056 w 12208298"/>
                  <a:gd name="connsiteY8" fmla="*/ 129176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08298" h="6858000">
                    <a:moveTo>
                      <a:pt x="8574289" y="0"/>
                    </a:moveTo>
                    <a:lnTo>
                      <a:pt x="0" y="0"/>
                    </a:lnTo>
                    <a:lnTo>
                      <a:pt x="0" y="6858000"/>
                    </a:lnTo>
                    <a:lnTo>
                      <a:pt x="532109" y="6858000"/>
                    </a:lnTo>
                    <a:lnTo>
                      <a:pt x="11495317" y="6858000"/>
                    </a:lnTo>
                    <a:lnTo>
                      <a:pt x="12208298" y="6858000"/>
                    </a:lnTo>
                    <a:lnTo>
                      <a:pt x="12208298" y="3146781"/>
                    </a:lnTo>
                    <a:lnTo>
                      <a:pt x="10353284" y="1291767"/>
                    </a:lnTo>
                    <a:lnTo>
                      <a:pt x="9866056" y="1291767"/>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6" name="Freeform: Shape 15">
                <a:extLst>
                  <a:ext uri="{FF2B5EF4-FFF2-40B4-BE49-F238E27FC236}">
                    <a16:creationId xmlns:a16="http://schemas.microsoft.com/office/drawing/2014/main" id="{B989C45D-BDFF-418F-BE79-03FF70015770}"/>
                  </a:ext>
                </a:extLst>
              </p:cNvPr>
              <p:cNvSpPr/>
              <p:nvPr/>
            </p:nvSpPr>
            <p:spPr>
              <a:xfrm rot="5400000" flipH="1" flipV="1">
                <a:off x="2667000" y="-2667001"/>
                <a:ext cx="6858000" cy="12192002"/>
              </a:xfrm>
              <a:custGeom>
                <a:avLst/>
                <a:gdLst>
                  <a:gd name="connsiteX0" fmla="*/ 6858000 w 6858000"/>
                  <a:gd name="connsiteY0" fmla="*/ 3871658 h 12192002"/>
                  <a:gd name="connsiteX1" fmla="*/ 6858000 w 6858000"/>
                  <a:gd name="connsiteY1" fmla="*/ 12192002 h 12192002"/>
                  <a:gd name="connsiteX2" fmla="*/ 5363029 w 6858000"/>
                  <a:gd name="connsiteY2" fmla="*/ 12192002 h 12192002"/>
                  <a:gd name="connsiteX3" fmla="*/ 5363029 w 6858000"/>
                  <a:gd name="connsiteY3" fmla="*/ 12192000 h 12192002"/>
                  <a:gd name="connsiteX4" fmla="*/ 0 w 6858000"/>
                  <a:gd name="connsiteY4" fmla="*/ 12192000 h 12192002"/>
                  <a:gd name="connsiteX5" fmla="*/ 0 w 6858000"/>
                  <a:gd name="connsiteY5" fmla="*/ 0 h 12192002"/>
                  <a:gd name="connsiteX6" fmla="*/ 3539398 w 6858000"/>
                  <a:gd name="connsiteY6" fmla="*/ 0 h 12192002"/>
                  <a:gd name="connsiteX7" fmla="*/ 5566229 w 6858000"/>
                  <a:gd name="connsiteY7" fmla="*/ 2026831 h 12192002"/>
                  <a:gd name="connsiteX8" fmla="*/ 5566229 w 6858000"/>
                  <a:gd name="connsiteY8" fmla="*/ 2575538 h 12192002"/>
                  <a:gd name="connsiteX9" fmla="*/ 6858000 w 6858000"/>
                  <a:gd name="connsiteY9" fmla="*/ 3871657 h 12192002"/>
                  <a:gd name="connsiteX10" fmla="*/ 5566229 w 6858000"/>
                  <a:gd name="connsiteY10" fmla="*/ 3871657 h 12192002"/>
                  <a:gd name="connsiteX11" fmla="*/ 5566229 w 6858000"/>
                  <a:gd name="connsiteY11" fmla="*/ 3871658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0" h="12192002">
                    <a:moveTo>
                      <a:pt x="6858000" y="3871658"/>
                    </a:moveTo>
                    <a:lnTo>
                      <a:pt x="6858000" y="12192002"/>
                    </a:lnTo>
                    <a:lnTo>
                      <a:pt x="5363029" y="12192002"/>
                    </a:lnTo>
                    <a:lnTo>
                      <a:pt x="5363029" y="12192000"/>
                    </a:lnTo>
                    <a:lnTo>
                      <a:pt x="0" y="12192000"/>
                    </a:lnTo>
                    <a:lnTo>
                      <a:pt x="0" y="0"/>
                    </a:lnTo>
                    <a:lnTo>
                      <a:pt x="3539398" y="0"/>
                    </a:lnTo>
                    <a:lnTo>
                      <a:pt x="5566229" y="2026831"/>
                    </a:lnTo>
                    <a:lnTo>
                      <a:pt x="5566229" y="2575538"/>
                    </a:lnTo>
                    <a:lnTo>
                      <a:pt x="6858000" y="3871657"/>
                    </a:lnTo>
                    <a:lnTo>
                      <a:pt x="5566229" y="3871657"/>
                    </a:lnTo>
                    <a:lnTo>
                      <a:pt x="5566229" y="3871658"/>
                    </a:lnTo>
                    <a:close/>
                  </a:path>
                </a:pathLst>
              </a:custGeom>
              <a:pattFill prst="wdDnDiag">
                <a:fgClr>
                  <a:schemeClr val="accent1"/>
                </a:fgClr>
                <a:bgClr>
                  <a:schemeClr val="accent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Right Triangle 16">
                <a:extLst>
                  <a:ext uri="{FF2B5EF4-FFF2-40B4-BE49-F238E27FC236}">
                    <a16:creationId xmlns:a16="http://schemas.microsoft.com/office/drawing/2014/main" id="{8DCD5806-2A2F-4ABF-8057-245681C498E6}"/>
                  </a:ext>
                </a:extLst>
              </p:cNvPr>
              <p:cNvSpPr/>
              <p:nvPr/>
            </p:nvSpPr>
            <p:spPr>
              <a:xfrm rot="16200000" flipH="1" flipV="1">
                <a:off x="24625" y="-4746"/>
                <a:ext cx="2819399" cy="2828891"/>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8" name="Right Triangle 17">
                <a:extLst>
                  <a:ext uri="{FF2B5EF4-FFF2-40B4-BE49-F238E27FC236}">
                    <a16:creationId xmlns:a16="http://schemas.microsoft.com/office/drawing/2014/main" id="{3A93038F-E9E4-4FFD-B3DF-28DB7C2C1490}"/>
                  </a:ext>
                </a:extLst>
              </p:cNvPr>
              <p:cNvSpPr/>
              <p:nvPr/>
            </p:nvSpPr>
            <p:spPr>
              <a:xfrm rot="16200000" flipH="1" flipV="1">
                <a:off x="4418" y="-4422"/>
                <a:ext cx="2627088" cy="2635933"/>
              </a:xfrm>
              <a:prstGeom prst="rtTriangle">
                <a:avLst/>
              </a:prstGeom>
              <a:pattFill prst="dkHorz">
                <a:fgClr>
                  <a:schemeClr val="accent1"/>
                </a:fgClr>
                <a:bgClr>
                  <a:schemeClr val="accent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Right Triangle 18">
                <a:extLst>
                  <a:ext uri="{FF2B5EF4-FFF2-40B4-BE49-F238E27FC236}">
                    <a16:creationId xmlns:a16="http://schemas.microsoft.com/office/drawing/2014/main" id="{5DEA1E02-BBD0-4AE3-AF22-433B90272178}"/>
                  </a:ext>
                </a:extLst>
              </p:cNvPr>
              <p:cNvSpPr/>
              <p:nvPr/>
            </p:nvSpPr>
            <p:spPr>
              <a:xfrm rot="16200000" flipH="1" flipV="1">
                <a:off x="-12263" y="-4034"/>
                <a:ext cx="2397087" cy="2405158"/>
              </a:xfrm>
              <a:prstGeom prst="rtTriangle">
                <a:avLst/>
              </a:prstGeom>
              <a:solidFill>
                <a:schemeClr val="accent2">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Freeform: Shape 19">
                <a:extLst>
                  <a:ext uri="{FF2B5EF4-FFF2-40B4-BE49-F238E27FC236}">
                    <a16:creationId xmlns:a16="http://schemas.microsoft.com/office/drawing/2014/main" id="{0027A677-9ACB-4264-B148-4806678FB83F}"/>
                  </a:ext>
                </a:extLst>
              </p:cNvPr>
              <p:cNvSpPr/>
              <p:nvPr/>
            </p:nvSpPr>
            <p:spPr>
              <a:xfrm rot="5400000" flipH="1" flipV="1">
                <a:off x="2667000" y="-2667001"/>
                <a:ext cx="6858000" cy="12192002"/>
              </a:xfrm>
              <a:custGeom>
                <a:avLst/>
                <a:gdLst>
                  <a:gd name="connsiteX0" fmla="*/ 6858000 w 6858000"/>
                  <a:gd name="connsiteY0" fmla="*/ 3871658 h 12192002"/>
                  <a:gd name="connsiteX1" fmla="*/ 6858000 w 6858000"/>
                  <a:gd name="connsiteY1" fmla="*/ 12192002 h 12192002"/>
                  <a:gd name="connsiteX2" fmla="*/ 5363029 w 6858000"/>
                  <a:gd name="connsiteY2" fmla="*/ 12192002 h 12192002"/>
                  <a:gd name="connsiteX3" fmla="*/ 5363029 w 6858000"/>
                  <a:gd name="connsiteY3" fmla="*/ 12192000 h 12192002"/>
                  <a:gd name="connsiteX4" fmla="*/ 0 w 6858000"/>
                  <a:gd name="connsiteY4" fmla="*/ 12192000 h 12192002"/>
                  <a:gd name="connsiteX5" fmla="*/ 0 w 6858000"/>
                  <a:gd name="connsiteY5" fmla="*/ 0 h 12192002"/>
                  <a:gd name="connsiteX6" fmla="*/ 3539398 w 6858000"/>
                  <a:gd name="connsiteY6" fmla="*/ 0 h 12192002"/>
                  <a:gd name="connsiteX7" fmla="*/ 5566229 w 6858000"/>
                  <a:gd name="connsiteY7" fmla="*/ 2026831 h 12192002"/>
                  <a:gd name="connsiteX8" fmla="*/ 5566229 w 6858000"/>
                  <a:gd name="connsiteY8" fmla="*/ 2575538 h 12192002"/>
                  <a:gd name="connsiteX9" fmla="*/ 6858000 w 6858000"/>
                  <a:gd name="connsiteY9" fmla="*/ 3871657 h 12192002"/>
                  <a:gd name="connsiteX10" fmla="*/ 5566229 w 6858000"/>
                  <a:gd name="connsiteY10" fmla="*/ 3871657 h 12192002"/>
                  <a:gd name="connsiteX11" fmla="*/ 5566229 w 6858000"/>
                  <a:gd name="connsiteY11" fmla="*/ 3871658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0" h="12192002">
                    <a:moveTo>
                      <a:pt x="6858000" y="3871658"/>
                    </a:moveTo>
                    <a:lnTo>
                      <a:pt x="6858000" y="12192002"/>
                    </a:lnTo>
                    <a:lnTo>
                      <a:pt x="5363029" y="12192002"/>
                    </a:lnTo>
                    <a:lnTo>
                      <a:pt x="5363029" y="12192000"/>
                    </a:lnTo>
                    <a:lnTo>
                      <a:pt x="0" y="12192000"/>
                    </a:lnTo>
                    <a:lnTo>
                      <a:pt x="0" y="0"/>
                    </a:lnTo>
                    <a:lnTo>
                      <a:pt x="3539398" y="0"/>
                    </a:lnTo>
                    <a:lnTo>
                      <a:pt x="5566229" y="2026831"/>
                    </a:lnTo>
                    <a:lnTo>
                      <a:pt x="5566229" y="2575538"/>
                    </a:lnTo>
                    <a:lnTo>
                      <a:pt x="6858000" y="3871657"/>
                    </a:lnTo>
                    <a:lnTo>
                      <a:pt x="5566229" y="3871657"/>
                    </a:lnTo>
                    <a:lnTo>
                      <a:pt x="5566229" y="3871658"/>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9" name="Freeform: Shape 12">
              <a:extLst>
                <a:ext uri="{FF2B5EF4-FFF2-40B4-BE49-F238E27FC236}">
                  <a16:creationId xmlns:a16="http://schemas.microsoft.com/office/drawing/2014/main" id="{E3AAB79D-382D-4A95-965E-526B6A681DA7}"/>
                </a:ext>
              </a:extLst>
            </p:cNvPr>
            <p:cNvSpPr/>
            <p:nvPr/>
          </p:nvSpPr>
          <p:spPr>
            <a:xfrm rot="18900000" flipH="1">
              <a:off x="-1604709" y="1397837"/>
              <a:ext cx="3211378" cy="3211378"/>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C0A22127-2B4A-4B15-B0A9-F019A30347A1}"/>
                </a:ext>
              </a:extLst>
            </p:cNvPr>
            <p:cNvSpPr/>
            <p:nvPr/>
          </p:nvSpPr>
          <p:spPr>
            <a:xfrm rot="18900000">
              <a:off x="-861777" y="-3756"/>
              <a:ext cx="2676646" cy="1356876"/>
            </a:xfrm>
            <a:custGeom>
              <a:avLst/>
              <a:gdLst>
                <a:gd name="connsiteX0" fmla="*/ 1319770 w 2676646"/>
                <a:gd name="connsiteY0" fmla="*/ 0 h 1356876"/>
                <a:gd name="connsiteX1" fmla="*/ 2676646 w 2676646"/>
                <a:gd name="connsiteY1" fmla="*/ 1356876 h 1356876"/>
                <a:gd name="connsiteX2" fmla="*/ 0 w 2676646"/>
                <a:gd name="connsiteY2" fmla="*/ 1356876 h 1356876"/>
                <a:gd name="connsiteX3" fmla="*/ 0 w 2676646"/>
                <a:gd name="connsiteY3" fmla="*/ 1319770 h 1356876"/>
              </a:gdLst>
              <a:ahLst/>
              <a:cxnLst>
                <a:cxn ang="0">
                  <a:pos x="connsiteX0" y="connsiteY0"/>
                </a:cxn>
                <a:cxn ang="0">
                  <a:pos x="connsiteX1" y="connsiteY1"/>
                </a:cxn>
                <a:cxn ang="0">
                  <a:pos x="connsiteX2" y="connsiteY2"/>
                </a:cxn>
                <a:cxn ang="0">
                  <a:pos x="connsiteX3" y="connsiteY3"/>
                </a:cxn>
              </a:cxnLst>
              <a:rect l="l" t="t" r="r" b="b"/>
              <a:pathLst>
                <a:path w="2676646" h="1356876">
                  <a:moveTo>
                    <a:pt x="1319770" y="0"/>
                  </a:moveTo>
                  <a:lnTo>
                    <a:pt x="2676646" y="1356876"/>
                  </a:lnTo>
                  <a:lnTo>
                    <a:pt x="0" y="1356876"/>
                  </a:lnTo>
                  <a:lnTo>
                    <a:pt x="0" y="1319770"/>
                  </a:lnTo>
                  <a:close/>
                </a:path>
              </a:pathLst>
            </a:custGeom>
            <a:pattFill prst="wdUpDiag">
              <a:fgClr>
                <a:schemeClr val="accent2"/>
              </a:fgClr>
              <a:bgClr>
                <a:schemeClr val="accent1"/>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1" name="Freeform: Shape 12">
              <a:extLst>
                <a:ext uri="{FF2B5EF4-FFF2-40B4-BE49-F238E27FC236}">
                  <a16:creationId xmlns:a16="http://schemas.microsoft.com/office/drawing/2014/main" id="{F04D9FDC-1B67-4254-9535-CD32E81F0C3E}"/>
                </a:ext>
              </a:extLst>
            </p:cNvPr>
            <p:cNvSpPr/>
            <p:nvPr/>
          </p:nvSpPr>
          <p:spPr>
            <a:xfrm rot="13500000">
              <a:off x="-1226102" y="1737462"/>
              <a:ext cx="2416016" cy="2416016"/>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wdDn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12" name="Group 11">
              <a:extLst>
                <a:ext uri="{FF2B5EF4-FFF2-40B4-BE49-F238E27FC236}">
                  <a16:creationId xmlns:a16="http://schemas.microsoft.com/office/drawing/2014/main" id="{0A86C4EA-4CF8-4531-845D-4FCB1E2F7422}"/>
                </a:ext>
              </a:extLst>
            </p:cNvPr>
            <p:cNvGrpSpPr/>
            <p:nvPr/>
          </p:nvGrpSpPr>
          <p:grpSpPr>
            <a:xfrm>
              <a:off x="-760406" y="4672937"/>
              <a:ext cx="1520812" cy="1520812"/>
              <a:chOff x="-1604709" y="3012880"/>
              <a:chExt cx="3211378" cy="3211378"/>
            </a:xfrm>
          </p:grpSpPr>
          <p:sp>
            <p:nvSpPr>
              <p:cNvPr id="13" name="Freeform: Shape 12">
                <a:extLst>
                  <a:ext uri="{FF2B5EF4-FFF2-40B4-BE49-F238E27FC236}">
                    <a16:creationId xmlns:a16="http://schemas.microsoft.com/office/drawing/2014/main" id="{1101B195-C112-4D20-8D19-4D22479B150D}"/>
                  </a:ext>
                </a:extLst>
              </p:cNvPr>
              <p:cNvSpPr/>
              <p:nvPr/>
            </p:nvSpPr>
            <p:spPr>
              <a:xfrm rot="18900000" flipH="1">
                <a:off x="-1604709" y="3012880"/>
                <a:ext cx="3211378" cy="3211378"/>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4" name="Freeform: Shape 12">
                <a:extLst>
                  <a:ext uri="{FF2B5EF4-FFF2-40B4-BE49-F238E27FC236}">
                    <a16:creationId xmlns:a16="http://schemas.microsoft.com/office/drawing/2014/main" id="{CA755F1F-9955-4CBB-8F34-F7801CA44CE7}"/>
                  </a:ext>
                </a:extLst>
              </p:cNvPr>
              <p:cNvSpPr/>
              <p:nvPr/>
            </p:nvSpPr>
            <p:spPr>
              <a:xfrm rot="13500000">
                <a:off x="-1226102" y="3352505"/>
                <a:ext cx="2416016" cy="2416016"/>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wdDn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sp>
        <p:nvSpPr>
          <p:cNvPr id="2" name="Title 1">
            <a:extLst>
              <a:ext uri="{FF2B5EF4-FFF2-40B4-BE49-F238E27FC236}">
                <a16:creationId xmlns:a16="http://schemas.microsoft.com/office/drawing/2014/main" id="{9E597736-C478-4C26-9BAF-205FE31E977C}"/>
              </a:ext>
            </a:extLst>
          </p:cNvPr>
          <p:cNvSpPr>
            <a:spLocks noGrp="1"/>
          </p:cNvSpPr>
          <p:nvPr>
            <p:ph type="ctrTitle" hasCustomPrompt="1"/>
          </p:nvPr>
        </p:nvSpPr>
        <p:spPr>
          <a:xfrm>
            <a:off x="2761488" y="2395728"/>
            <a:ext cx="7077456" cy="1243584"/>
          </a:xfrm>
        </p:spPr>
        <p:txBody>
          <a:bodyPr vert="horz" lIns="91440" tIns="45720" rIns="91440" bIns="45720" rtlCol="0" anchor="b">
            <a:noAutofit/>
          </a:bodyPr>
          <a:lstStyle>
            <a:lvl1pPr>
              <a:defRPr lang="en-GB" sz="6600" b="1" dirty="0">
                <a:solidFill>
                  <a:schemeClr val="accent2"/>
                </a:solidFill>
                <a:latin typeface="+mj-lt"/>
                <a:ea typeface="Tahoma" panose="020B0604030504040204" pitchFamily="34" charset="0"/>
                <a:cs typeface="Tahoma" panose="020B0604030504040204" pitchFamily="34" charset="0"/>
              </a:defRPr>
            </a:lvl1pPr>
          </a:lstStyle>
          <a:p>
            <a:pPr lvl="0"/>
            <a:r>
              <a:rPr lang="en-US" noProof="0"/>
              <a:t>TITLE</a:t>
            </a:r>
          </a:p>
        </p:txBody>
      </p:sp>
      <p:sp>
        <p:nvSpPr>
          <p:cNvPr id="3" name="Subtitle 2">
            <a:extLst>
              <a:ext uri="{FF2B5EF4-FFF2-40B4-BE49-F238E27FC236}">
                <a16:creationId xmlns:a16="http://schemas.microsoft.com/office/drawing/2014/main" id="{C3D2DEF0-A0B0-4CFE-B67D-A9D75E2368DC}"/>
              </a:ext>
            </a:extLst>
          </p:cNvPr>
          <p:cNvSpPr>
            <a:spLocks noGrp="1"/>
          </p:cNvSpPr>
          <p:nvPr>
            <p:ph type="subTitle" idx="1"/>
          </p:nvPr>
        </p:nvSpPr>
        <p:spPr>
          <a:xfrm>
            <a:off x="2761488" y="3721608"/>
            <a:ext cx="7077456" cy="868680"/>
          </a:xfrm>
        </p:spPr>
        <p:txBody>
          <a:bodyPr vert="horz" lIns="91440" tIns="45720" rIns="91440" bIns="45720" rtlCol="0">
            <a:normAutofit/>
          </a:bodyPr>
          <a:lstStyle>
            <a:lvl1pPr marL="0" indent="0">
              <a:buNone/>
              <a:defRPr lang="en-GB" sz="1800" spc="300" dirty="0">
                <a:solidFill>
                  <a:schemeClr val="bg1"/>
                </a:solidFill>
                <a:latin typeface="+mn-lt"/>
                <a:cs typeface="Arial" panose="020B0604020202020204" pitchFamily="34" charset="0"/>
              </a:defRPr>
            </a:lvl1pPr>
          </a:lstStyle>
          <a:p>
            <a:pPr marL="228600" lvl="0" indent="-228600"/>
            <a:r>
              <a:rPr lang="en-US" noProof="0"/>
              <a:t>Click to edit Master subtitle style</a:t>
            </a:r>
          </a:p>
        </p:txBody>
      </p:sp>
      <p:sp>
        <p:nvSpPr>
          <p:cNvPr id="4" name="Footer Placeholder 3">
            <a:extLst>
              <a:ext uri="{FF2B5EF4-FFF2-40B4-BE49-F238E27FC236}">
                <a16:creationId xmlns:a16="http://schemas.microsoft.com/office/drawing/2014/main" id="{F8075A39-7776-0199-4D7B-9BDB02F82716}"/>
              </a:ext>
            </a:extLst>
          </p:cNvPr>
          <p:cNvSpPr>
            <a:spLocks noGrp="1"/>
          </p:cNvSpPr>
          <p:nvPr>
            <p:ph type="ftr" sz="quarter" idx="10"/>
          </p:nvPr>
        </p:nvSpPr>
        <p:spPr/>
        <p:txBody>
          <a:bodyPr/>
          <a:lstStyle>
            <a:lvl1pPr>
              <a:defRPr>
                <a:solidFill>
                  <a:schemeClr val="bg1">
                    <a:lumMod val="95000"/>
                  </a:schemeClr>
                </a:solidFill>
              </a:defRPr>
            </a:lvl1pPr>
          </a:lstStyle>
          <a:p>
            <a:r>
              <a:rPr lang="en-US" dirty="0"/>
              <a:t>EPICS </a:t>
            </a:r>
            <a:r>
              <a:rPr lang="en-US" dirty="0">
                <a:solidFill>
                  <a:schemeClr val="bg1">
                    <a:lumMod val="85000"/>
                  </a:schemeClr>
                </a:solidFill>
              </a:rPr>
              <a:t>User</a:t>
            </a:r>
            <a:r>
              <a:rPr lang="en-US" dirty="0"/>
              <a:t> Conference 2026  </a:t>
            </a:r>
            <a:r>
              <a:rPr lang="en-US" dirty="0">
                <a:cs typeface="Arial" panose="020B0604020202020204" pitchFamily="34" charset="0"/>
              </a:rPr>
              <a:t>• </a:t>
            </a:r>
            <a:r>
              <a:rPr lang="en-US" dirty="0"/>
              <a:t> Austin, Texas</a:t>
            </a:r>
          </a:p>
        </p:txBody>
      </p:sp>
      <p:sp>
        <p:nvSpPr>
          <p:cNvPr id="5" name="Slide Number Placeholder 4">
            <a:extLst>
              <a:ext uri="{FF2B5EF4-FFF2-40B4-BE49-F238E27FC236}">
                <a16:creationId xmlns:a16="http://schemas.microsoft.com/office/drawing/2014/main" id="{1D2738C9-84BA-BB63-2D3B-7F7D128DAD4C}"/>
              </a:ext>
            </a:extLst>
          </p:cNvPr>
          <p:cNvSpPr>
            <a:spLocks noGrp="1"/>
          </p:cNvSpPr>
          <p:nvPr>
            <p:ph type="sldNum" sz="quarter" idx="11"/>
          </p:nvPr>
        </p:nvSpPr>
        <p:spPr/>
        <p:txBody>
          <a:bodyPr/>
          <a:lstStyle/>
          <a:p>
            <a:fld id="{C263D6C4-4840-40CC-AC84-17E24B3B7BDE}" type="slidenum">
              <a:rPr lang="en-US" noProof="0" smtClean="0"/>
              <a:t>‹#›</a:t>
            </a:fld>
            <a:endParaRPr lang="en-US" noProof="0" dirty="0"/>
          </a:p>
        </p:txBody>
      </p:sp>
    </p:spTree>
    <p:extLst>
      <p:ext uri="{BB962C8B-B14F-4D97-AF65-F5344CB8AC3E}">
        <p14:creationId xmlns:p14="http://schemas.microsoft.com/office/powerpoint/2010/main" val="4369596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7" name="Group 6">
            <a:extLst>
              <a:ext uri="{FF2B5EF4-FFF2-40B4-BE49-F238E27FC236}">
                <a16:creationId xmlns:a16="http://schemas.microsoft.com/office/drawing/2014/main" id="{BF0DCB5F-25BD-34DE-552F-B581D4DAA684}"/>
              </a:ext>
            </a:extLst>
          </p:cNvPr>
          <p:cNvGrpSpPr/>
          <p:nvPr userDrawn="1"/>
        </p:nvGrpSpPr>
        <p:grpSpPr>
          <a:xfrm>
            <a:off x="-1" y="1078456"/>
            <a:ext cx="12192001" cy="5236618"/>
            <a:chOff x="-1" y="1357409"/>
            <a:chExt cx="12192001" cy="4917518"/>
          </a:xfrm>
        </p:grpSpPr>
        <p:sp>
          <p:nvSpPr>
            <p:cNvPr id="9" name="Rectangle: Single Corner Snipped 8">
              <a:extLst>
                <a:ext uri="{FF2B5EF4-FFF2-40B4-BE49-F238E27FC236}">
                  <a16:creationId xmlns:a16="http://schemas.microsoft.com/office/drawing/2014/main" id="{762BEE38-B67B-7784-1E65-98F06926035A}"/>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13" name="Rectangle: Single Corner Snipped 12">
              <a:extLst>
                <a:ext uri="{FF2B5EF4-FFF2-40B4-BE49-F238E27FC236}">
                  <a16:creationId xmlns:a16="http://schemas.microsoft.com/office/drawing/2014/main" id="{A98AA3CF-8174-04B2-0316-B5B49E1C9059}"/>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407470"/>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dirty="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4" name="Freeform: Shape 23">
            <a:extLst>
              <a:ext uri="{FF2B5EF4-FFF2-40B4-BE49-F238E27FC236}">
                <a16:creationId xmlns:a16="http://schemas.microsoft.com/office/drawing/2014/main" id="{18103E00-7E4A-44CD-81AC-06433CAE1110}"/>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20" name="Content Placeholder 2">
            <a:extLst>
              <a:ext uri="{FF2B5EF4-FFF2-40B4-BE49-F238E27FC236}">
                <a16:creationId xmlns:a16="http://schemas.microsoft.com/office/drawing/2014/main" id="{FE796BFF-6E5F-4DE7-B193-F501FC094D63}"/>
              </a:ext>
            </a:extLst>
          </p:cNvPr>
          <p:cNvSpPr>
            <a:spLocks noGrp="1"/>
          </p:cNvSpPr>
          <p:nvPr>
            <p:ph sz="half" idx="1"/>
          </p:nvPr>
        </p:nvSpPr>
        <p:spPr>
          <a:xfrm>
            <a:off x="443365" y="1090939"/>
            <a:ext cx="5184437" cy="5086024"/>
          </a:xfrm>
        </p:spPr>
        <p:txBody>
          <a:bodyPr>
            <a:normAutofit/>
          </a:bodyPr>
          <a:lstStyle>
            <a:lvl1pPr marL="457200" indent="-457200">
              <a:buFont typeface="Arial" panose="020B0604020202020204" pitchFamily="34" charset="0"/>
              <a:buChar char="•"/>
              <a:defRPr sz="2400">
                <a:solidFill>
                  <a:schemeClr val="bg1"/>
                </a:solidFill>
              </a:defRPr>
            </a:lvl1pPr>
            <a:lvl2pPr marL="800100" indent="-342900">
              <a:buFont typeface="Arial" panose="020B0604020202020204" pitchFamily="34" charset="0"/>
              <a:buChar char="•"/>
              <a:defRPr sz="2000">
                <a:solidFill>
                  <a:schemeClr val="bg1"/>
                </a:solidFill>
              </a:defRPr>
            </a:lvl2pPr>
            <a:lvl3pPr marL="1257300" indent="-342900">
              <a:buFont typeface="Arial" panose="020B0604020202020204" pitchFamily="34" charset="0"/>
              <a:buChar char="•"/>
              <a:defRPr sz="1800">
                <a:solidFill>
                  <a:schemeClr val="bg1"/>
                </a:solidFill>
              </a:defRPr>
            </a:lvl3pPr>
            <a:lvl4pPr marL="1657350" indent="-285750">
              <a:buFont typeface="Arial" panose="020B0604020202020204" pitchFamily="34" charset="0"/>
              <a:buChar char="•"/>
              <a:defRPr sz="1600">
                <a:solidFill>
                  <a:schemeClr val="bg1"/>
                </a:solidFill>
              </a:defRPr>
            </a:lvl4pPr>
            <a:lvl5pPr marL="2114550" indent="-285750">
              <a:buFont typeface="Arial" panose="020B0604020202020204" pitchFamily="34" charset="0"/>
              <a:buChar char="•"/>
              <a:defRPr sz="1600">
                <a:solidFill>
                  <a:schemeClr val="bg1"/>
                </a:solidFill>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1" name="Content Placeholder 3">
            <a:extLst>
              <a:ext uri="{FF2B5EF4-FFF2-40B4-BE49-F238E27FC236}">
                <a16:creationId xmlns:a16="http://schemas.microsoft.com/office/drawing/2014/main" id="{78622754-CA4D-4C27-A37F-B26E7B4C9CA2}"/>
              </a:ext>
            </a:extLst>
          </p:cNvPr>
          <p:cNvSpPr>
            <a:spLocks noGrp="1"/>
          </p:cNvSpPr>
          <p:nvPr>
            <p:ph sz="half" idx="2"/>
          </p:nvPr>
        </p:nvSpPr>
        <p:spPr>
          <a:xfrm>
            <a:off x="6474163" y="1073711"/>
            <a:ext cx="5184437" cy="5103252"/>
          </a:xfrm>
        </p:spPr>
        <p:txBody>
          <a:bodyPr>
            <a:normAutofit/>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Footer Placeholder 3">
            <a:extLst>
              <a:ext uri="{FF2B5EF4-FFF2-40B4-BE49-F238E27FC236}">
                <a16:creationId xmlns:a16="http://schemas.microsoft.com/office/drawing/2014/main" id="{7C46586F-4761-B39A-D0CB-354AD4341493}"/>
              </a:ext>
            </a:extLst>
          </p:cNvPr>
          <p:cNvSpPr>
            <a:spLocks noGrp="1"/>
          </p:cNvSpPr>
          <p:nvPr>
            <p:ph type="ftr" sz="quarter" idx="13"/>
          </p:nvPr>
        </p:nvSpPr>
        <p:spPr/>
        <p:txBody>
          <a:bodyPr/>
          <a:lstStyle>
            <a:lvl1pPr>
              <a:defRPr>
                <a:solidFill>
                  <a:schemeClr val="bg1">
                    <a:lumMod val="85000"/>
                  </a:schemeClr>
                </a:solidFill>
              </a:defRPr>
            </a:lvl1pPr>
          </a:lstStyle>
          <a:p>
            <a:r>
              <a:rPr lang="en-US" dirty="0"/>
              <a:t>EPICS User Conference 2026  </a:t>
            </a:r>
            <a:r>
              <a:rPr lang="en-US" dirty="0">
                <a:cs typeface="Arial" panose="020B0604020202020204" pitchFamily="34" charset="0"/>
              </a:rPr>
              <a:t>• </a:t>
            </a:r>
            <a:r>
              <a:rPr lang="en-US" dirty="0"/>
              <a:t> Austin, Texas</a:t>
            </a:r>
          </a:p>
        </p:txBody>
      </p:sp>
    </p:spTree>
    <p:extLst>
      <p:ext uri="{BB962C8B-B14F-4D97-AF65-F5344CB8AC3E}">
        <p14:creationId xmlns:p14="http://schemas.microsoft.com/office/powerpoint/2010/main" val="999597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 Category">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0" name="Picture Placeholder 8">
            <a:extLst>
              <a:ext uri="{FF2B5EF4-FFF2-40B4-BE49-F238E27FC236}">
                <a16:creationId xmlns:a16="http://schemas.microsoft.com/office/drawing/2014/main" id="{6D00E6B4-1CBE-404E-B943-5F1832320C1C}"/>
              </a:ext>
            </a:extLst>
          </p:cNvPr>
          <p:cNvSpPr>
            <a:spLocks noGrp="1"/>
          </p:cNvSpPr>
          <p:nvPr>
            <p:ph type="pic" sz="quarter" idx="13"/>
          </p:nvPr>
        </p:nvSpPr>
        <p:spPr>
          <a:xfrm>
            <a:off x="978212" y="2096716"/>
            <a:ext cx="1259505" cy="1259505"/>
          </a:xfrm>
          <a:prstGeom prst="ellipse">
            <a:avLst/>
          </a:prstGeom>
          <a:pattFill prst="wdUpDiag">
            <a:fgClr>
              <a:srgbClr val="0C4360"/>
            </a:fgClr>
            <a:bgClr>
              <a:schemeClr val="accent1">
                <a:lumMod val="50000"/>
              </a:schemeClr>
            </a:bgClr>
          </a:pattFill>
          <a:ln w="38100">
            <a:solidFill>
              <a:schemeClr val="accent2"/>
            </a:solidFill>
          </a:ln>
        </p:spPr>
        <p:txBody>
          <a:bodyPr/>
          <a:lstStyle>
            <a:lvl1pPr marL="0" indent="0">
              <a:buNone/>
              <a:defRPr>
                <a:solidFill>
                  <a:schemeClr val="tx1">
                    <a:alpha val="0"/>
                  </a:schemeClr>
                </a:solidFill>
              </a:defRPr>
            </a:lvl1pPr>
          </a:lstStyle>
          <a:p>
            <a:r>
              <a:rPr lang="en-US" noProof="0"/>
              <a:t>Click icon to add picture</a:t>
            </a:r>
            <a:endParaRPr lang="en-US" noProof="0" dirty="0"/>
          </a:p>
        </p:txBody>
      </p:sp>
      <p:sp>
        <p:nvSpPr>
          <p:cNvPr id="21" name="Picture Placeholder 8">
            <a:extLst>
              <a:ext uri="{FF2B5EF4-FFF2-40B4-BE49-F238E27FC236}">
                <a16:creationId xmlns:a16="http://schemas.microsoft.com/office/drawing/2014/main" id="{7CD59BFD-62BE-4E33-92A5-B84A2A9A8D3B}"/>
              </a:ext>
            </a:extLst>
          </p:cNvPr>
          <p:cNvSpPr>
            <a:spLocks noGrp="1"/>
          </p:cNvSpPr>
          <p:nvPr>
            <p:ph type="pic" sz="quarter" idx="14"/>
          </p:nvPr>
        </p:nvSpPr>
        <p:spPr>
          <a:xfrm>
            <a:off x="3222230" y="2096716"/>
            <a:ext cx="1259505" cy="1259505"/>
          </a:xfrm>
          <a:prstGeom prst="ellipse">
            <a:avLst/>
          </a:prstGeom>
          <a:pattFill prst="wdUpDiag">
            <a:fgClr>
              <a:srgbClr val="0C4360"/>
            </a:fgClr>
            <a:bgClr>
              <a:schemeClr val="accent1">
                <a:lumMod val="50000"/>
              </a:schemeClr>
            </a:bgClr>
          </a:pattFill>
          <a:ln w="38100">
            <a:solidFill>
              <a:schemeClr val="accent2"/>
            </a:solidFill>
          </a:ln>
        </p:spPr>
        <p:txBody>
          <a:bodyPr/>
          <a:lstStyle>
            <a:lvl1pPr marL="0" indent="0">
              <a:buNone/>
              <a:defRPr>
                <a:solidFill>
                  <a:schemeClr val="tx1">
                    <a:alpha val="0"/>
                  </a:schemeClr>
                </a:solidFill>
              </a:defRPr>
            </a:lvl1pPr>
          </a:lstStyle>
          <a:p>
            <a:r>
              <a:rPr lang="en-US" noProof="0"/>
              <a:t>Click icon to add picture</a:t>
            </a:r>
            <a:endParaRPr lang="en-US" noProof="0" dirty="0"/>
          </a:p>
        </p:txBody>
      </p:sp>
      <p:sp>
        <p:nvSpPr>
          <p:cNvPr id="22" name="Picture Placeholder 8">
            <a:extLst>
              <a:ext uri="{FF2B5EF4-FFF2-40B4-BE49-F238E27FC236}">
                <a16:creationId xmlns:a16="http://schemas.microsoft.com/office/drawing/2014/main" id="{60DC5978-55B8-421D-91B4-29F8210A7B2C}"/>
              </a:ext>
            </a:extLst>
          </p:cNvPr>
          <p:cNvSpPr>
            <a:spLocks noGrp="1"/>
          </p:cNvSpPr>
          <p:nvPr>
            <p:ph type="pic" sz="quarter" idx="15"/>
          </p:nvPr>
        </p:nvSpPr>
        <p:spPr>
          <a:xfrm>
            <a:off x="5466248" y="2096716"/>
            <a:ext cx="1259505" cy="1259505"/>
          </a:xfrm>
          <a:prstGeom prst="ellipse">
            <a:avLst/>
          </a:prstGeom>
          <a:pattFill prst="wdUpDiag">
            <a:fgClr>
              <a:srgbClr val="0C4360"/>
            </a:fgClr>
            <a:bgClr>
              <a:schemeClr val="accent1">
                <a:lumMod val="50000"/>
              </a:schemeClr>
            </a:bgClr>
          </a:pattFill>
          <a:ln w="38100">
            <a:solidFill>
              <a:schemeClr val="accent2"/>
            </a:solidFill>
          </a:ln>
        </p:spPr>
        <p:txBody>
          <a:bodyPr/>
          <a:lstStyle>
            <a:lvl1pPr marL="0" indent="0">
              <a:buNone/>
              <a:defRPr>
                <a:solidFill>
                  <a:schemeClr val="tx1">
                    <a:alpha val="0"/>
                  </a:schemeClr>
                </a:solidFill>
              </a:defRPr>
            </a:lvl1pPr>
          </a:lstStyle>
          <a:p>
            <a:r>
              <a:rPr lang="en-US" noProof="0"/>
              <a:t>Click icon to add picture</a:t>
            </a:r>
            <a:endParaRPr lang="en-US" noProof="0" dirty="0"/>
          </a:p>
        </p:txBody>
      </p:sp>
      <p:sp>
        <p:nvSpPr>
          <p:cNvPr id="23" name="Picture Placeholder 8">
            <a:extLst>
              <a:ext uri="{FF2B5EF4-FFF2-40B4-BE49-F238E27FC236}">
                <a16:creationId xmlns:a16="http://schemas.microsoft.com/office/drawing/2014/main" id="{BE3FB8C3-2C7E-4C59-8BD5-53FA2772DB56}"/>
              </a:ext>
            </a:extLst>
          </p:cNvPr>
          <p:cNvSpPr>
            <a:spLocks noGrp="1"/>
          </p:cNvSpPr>
          <p:nvPr>
            <p:ph type="pic" sz="quarter" idx="16"/>
          </p:nvPr>
        </p:nvSpPr>
        <p:spPr>
          <a:xfrm>
            <a:off x="7710266" y="2096716"/>
            <a:ext cx="1259505" cy="1259505"/>
          </a:xfrm>
          <a:prstGeom prst="ellipse">
            <a:avLst/>
          </a:prstGeom>
          <a:pattFill prst="wdUpDiag">
            <a:fgClr>
              <a:srgbClr val="0C4360"/>
            </a:fgClr>
            <a:bgClr>
              <a:schemeClr val="accent1">
                <a:lumMod val="50000"/>
              </a:schemeClr>
            </a:bgClr>
          </a:pattFill>
          <a:ln w="38100">
            <a:solidFill>
              <a:schemeClr val="accent2"/>
            </a:solidFill>
          </a:ln>
        </p:spPr>
        <p:txBody>
          <a:bodyPr/>
          <a:lstStyle>
            <a:lvl1pPr marL="0" indent="0">
              <a:buNone/>
              <a:defRPr>
                <a:solidFill>
                  <a:schemeClr val="tx1">
                    <a:alpha val="0"/>
                  </a:schemeClr>
                </a:solidFill>
              </a:defRPr>
            </a:lvl1pPr>
          </a:lstStyle>
          <a:p>
            <a:r>
              <a:rPr lang="en-US" noProof="0"/>
              <a:t>Click icon to add picture</a:t>
            </a:r>
            <a:endParaRPr lang="en-US" noProof="0" dirty="0"/>
          </a:p>
        </p:txBody>
      </p:sp>
      <p:sp>
        <p:nvSpPr>
          <p:cNvPr id="24" name="Picture Placeholder 8">
            <a:extLst>
              <a:ext uri="{FF2B5EF4-FFF2-40B4-BE49-F238E27FC236}">
                <a16:creationId xmlns:a16="http://schemas.microsoft.com/office/drawing/2014/main" id="{FD8FA9DA-C36B-4889-B88F-28B5829E53E2}"/>
              </a:ext>
            </a:extLst>
          </p:cNvPr>
          <p:cNvSpPr>
            <a:spLocks noGrp="1"/>
          </p:cNvSpPr>
          <p:nvPr>
            <p:ph type="pic" sz="quarter" idx="17"/>
          </p:nvPr>
        </p:nvSpPr>
        <p:spPr>
          <a:xfrm>
            <a:off x="9954283" y="2096716"/>
            <a:ext cx="1259505" cy="1259505"/>
          </a:xfrm>
          <a:prstGeom prst="ellipse">
            <a:avLst/>
          </a:prstGeom>
          <a:pattFill prst="wdUpDiag">
            <a:fgClr>
              <a:srgbClr val="0C4360"/>
            </a:fgClr>
            <a:bgClr>
              <a:schemeClr val="accent1">
                <a:lumMod val="50000"/>
              </a:schemeClr>
            </a:bgClr>
          </a:pattFill>
          <a:ln w="38100">
            <a:solidFill>
              <a:schemeClr val="accent2"/>
            </a:solidFill>
          </a:ln>
        </p:spPr>
        <p:txBody>
          <a:bodyPr/>
          <a:lstStyle>
            <a:lvl1pPr marL="0" indent="0">
              <a:buNone/>
              <a:defRPr>
                <a:solidFill>
                  <a:schemeClr val="tx1">
                    <a:alpha val="0"/>
                  </a:schemeClr>
                </a:solidFill>
              </a:defRPr>
            </a:lvl1pPr>
          </a:lstStyle>
          <a:p>
            <a:r>
              <a:rPr lang="en-US" noProof="0"/>
              <a:t>Click icon to add picture</a:t>
            </a:r>
            <a:endParaRPr lang="en-US" noProof="0" dirty="0"/>
          </a:p>
        </p:txBody>
      </p:sp>
      <p:sp>
        <p:nvSpPr>
          <p:cNvPr id="26" name="Text Placeholder 22">
            <a:extLst>
              <a:ext uri="{FF2B5EF4-FFF2-40B4-BE49-F238E27FC236}">
                <a16:creationId xmlns:a16="http://schemas.microsoft.com/office/drawing/2014/main" id="{2A19101D-7C37-42BF-8167-5391EA65EC3A}"/>
              </a:ext>
            </a:extLst>
          </p:cNvPr>
          <p:cNvSpPr>
            <a:spLocks noGrp="1"/>
          </p:cNvSpPr>
          <p:nvPr>
            <p:ph type="body" sz="quarter" idx="18"/>
          </p:nvPr>
        </p:nvSpPr>
        <p:spPr>
          <a:xfrm>
            <a:off x="719894" y="4240093"/>
            <a:ext cx="1776140" cy="1463040"/>
          </a:xfrm>
        </p:spPr>
        <p:txBody>
          <a:bodyPr lIns="0" tIns="0" rIns="0" bIns="0">
            <a:noAutofit/>
          </a:bodyPr>
          <a:lstStyle>
            <a:lvl1pPr marL="0" indent="0" algn="ctr">
              <a:lnSpc>
                <a:spcPct val="100000"/>
              </a:lnSpc>
              <a:spcBef>
                <a:spcPts val="600"/>
              </a:spcBef>
              <a:spcAft>
                <a:spcPts val="400"/>
              </a:spcAft>
              <a:buNone/>
              <a:defRPr sz="16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dirty="0"/>
              <a:t>Click to edit Master text styles</a:t>
            </a:r>
          </a:p>
        </p:txBody>
      </p:sp>
      <p:sp>
        <p:nvSpPr>
          <p:cNvPr id="27" name="Text Placeholder 22">
            <a:extLst>
              <a:ext uri="{FF2B5EF4-FFF2-40B4-BE49-F238E27FC236}">
                <a16:creationId xmlns:a16="http://schemas.microsoft.com/office/drawing/2014/main" id="{05F72315-51A9-431C-B80A-45E4FB1D6BD6}"/>
              </a:ext>
            </a:extLst>
          </p:cNvPr>
          <p:cNvSpPr>
            <a:spLocks noGrp="1"/>
          </p:cNvSpPr>
          <p:nvPr>
            <p:ph type="body" sz="quarter" idx="19"/>
          </p:nvPr>
        </p:nvSpPr>
        <p:spPr>
          <a:xfrm>
            <a:off x="2963912" y="4240093"/>
            <a:ext cx="1776140" cy="1463040"/>
          </a:xfrm>
        </p:spPr>
        <p:txBody>
          <a:bodyPr lIns="0" tIns="0" rIns="0" bIns="0">
            <a:noAutofit/>
          </a:bodyPr>
          <a:lstStyle>
            <a:lvl1pPr marL="0" indent="0" algn="ctr">
              <a:lnSpc>
                <a:spcPct val="100000"/>
              </a:lnSpc>
              <a:spcBef>
                <a:spcPts val="600"/>
              </a:spcBef>
              <a:spcAft>
                <a:spcPts val="400"/>
              </a:spcAft>
              <a:buNone/>
              <a:defRPr sz="16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dirty="0"/>
              <a:t>Click to edit Master text styles</a:t>
            </a:r>
          </a:p>
        </p:txBody>
      </p:sp>
      <p:sp>
        <p:nvSpPr>
          <p:cNvPr id="28" name="Text Placeholder 22">
            <a:extLst>
              <a:ext uri="{FF2B5EF4-FFF2-40B4-BE49-F238E27FC236}">
                <a16:creationId xmlns:a16="http://schemas.microsoft.com/office/drawing/2014/main" id="{883D1F0C-34F1-46E1-B178-E4AB82B14631}"/>
              </a:ext>
            </a:extLst>
          </p:cNvPr>
          <p:cNvSpPr>
            <a:spLocks noGrp="1"/>
          </p:cNvSpPr>
          <p:nvPr>
            <p:ph type="body" sz="quarter" idx="20"/>
          </p:nvPr>
        </p:nvSpPr>
        <p:spPr>
          <a:xfrm>
            <a:off x="5207930" y="4240093"/>
            <a:ext cx="1776140" cy="1463040"/>
          </a:xfrm>
        </p:spPr>
        <p:txBody>
          <a:bodyPr lIns="0" tIns="0" rIns="0" bIns="0">
            <a:noAutofit/>
          </a:bodyPr>
          <a:lstStyle>
            <a:lvl1pPr marL="0" indent="0" algn="ctr">
              <a:lnSpc>
                <a:spcPct val="100000"/>
              </a:lnSpc>
              <a:spcBef>
                <a:spcPts val="600"/>
              </a:spcBef>
              <a:spcAft>
                <a:spcPts val="400"/>
              </a:spcAft>
              <a:buNone/>
              <a:defRPr sz="16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dirty="0"/>
              <a:t>Click to edit Master text styles</a:t>
            </a:r>
          </a:p>
        </p:txBody>
      </p:sp>
      <p:sp>
        <p:nvSpPr>
          <p:cNvPr id="29" name="Text Placeholder 22">
            <a:extLst>
              <a:ext uri="{FF2B5EF4-FFF2-40B4-BE49-F238E27FC236}">
                <a16:creationId xmlns:a16="http://schemas.microsoft.com/office/drawing/2014/main" id="{7202A849-DF14-40E7-B38D-1185F72603EC}"/>
              </a:ext>
            </a:extLst>
          </p:cNvPr>
          <p:cNvSpPr>
            <a:spLocks noGrp="1"/>
          </p:cNvSpPr>
          <p:nvPr>
            <p:ph type="body" sz="quarter" idx="21"/>
          </p:nvPr>
        </p:nvSpPr>
        <p:spPr>
          <a:xfrm>
            <a:off x="7451948" y="4240093"/>
            <a:ext cx="1776140" cy="1463040"/>
          </a:xfrm>
        </p:spPr>
        <p:txBody>
          <a:bodyPr lIns="0" tIns="0" rIns="0" bIns="0">
            <a:noAutofit/>
          </a:bodyPr>
          <a:lstStyle>
            <a:lvl1pPr marL="0" indent="0" algn="ctr">
              <a:lnSpc>
                <a:spcPct val="100000"/>
              </a:lnSpc>
              <a:spcBef>
                <a:spcPts val="600"/>
              </a:spcBef>
              <a:spcAft>
                <a:spcPts val="400"/>
              </a:spcAft>
              <a:buNone/>
              <a:defRPr sz="16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dirty="0"/>
              <a:t>Click to edit Master text styles</a:t>
            </a:r>
          </a:p>
        </p:txBody>
      </p:sp>
      <p:sp>
        <p:nvSpPr>
          <p:cNvPr id="30" name="Text Placeholder 22">
            <a:extLst>
              <a:ext uri="{FF2B5EF4-FFF2-40B4-BE49-F238E27FC236}">
                <a16:creationId xmlns:a16="http://schemas.microsoft.com/office/drawing/2014/main" id="{CCFC1ADF-AC11-4CCD-AC2D-478B6FFEA5EA}"/>
              </a:ext>
            </a:extLst>
          </p:cNvPr>
          <p:cNvSpPr>
            <a:spLocks noGrp="1"/>
          </p:cNvSpPr>
          <p:nvPr>
            <p:ph type="body" sz="quarter" idx="22"/>
          </p:nvPr>
        </p:nvSpPr>
        <p:spPr>
          <a:xfrm>
            <a:off x="9695965" y="4240093"/>
            <a:ext cx="1776140" cy="1463040"/>
          </a:xfrm>
        </p:spPr>
        <p:txBody>
          <a:bodyPr lIns="0" tIns="0" rIns="0" bIns="0">
            <a:noAutofit/>
          </a:bodyPr>
          <a:lstStyle>
            <a:lvl1pPr marL="0" indent="0" algn="ctr">
              <a:lnSpc>
                <a:spcPct val="100000"/>
              </a:lnSpc>
              <a:spcBef>
                <a:spcPts val="600"/>
              </a:spcBef>
              <a:spcAft>
                <a:spcPts val="400"/>
              </a:spcAft>
              <a:buNone/>
              <a:defRPr sz="16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dirty="0"/>
              <a:t>Click to edit Master text styles</a:t>
            </a:r>
          </a:p>
        </p:txBody>
      </p:sp>
      <p:cxnSp>
        <p:nvCxnSpPr>
          <p:cNvPr id="7" name="Straight Connector 6">
            <a:extLst>
              <a:ext uri="{FF2B5EF4-FFF2-40B4-BE49-F238E27FC236}">
                <a16:creationId xmlns:a16="http://schemas.microsoft.com/office/drawing/2014/main" id="{2B4CB326-DA0E-488E-B236-7017E8438FBB}"/>
              </a:ext>
            </a:extLst>
          </p:cNvPr>
          <p:cNvCxnSpPr/>
          <p:nvPr userDrawn="1"/>
        </p:nvCxnSpPr>
        <p:spPr>
          <a:xfrm>
            <a:off x="1242354" y="3825022"/>
            <a:ext cx="731221" cy="0"/>
          </a:xfrm>
          <a:prstGeom prst="line">
            <a:avLst/>
          </a:prstGeom>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9366B533-7212-4A36-9CE2-D6302E721F8F}"/>
              </a:ext>
            </a:extLst>
          </p:cNvPr>
          <p:cNvCxnSpPr/>
          <p:nvPr userDrawn="1"/>
        </p:nvCxnSpPr>
        <p:spPr>
          <a:xfrm>
            <a:off x="3486372" y="3825022"/>
            <a:ext cx="731221" cy="0"/>
          </a:xfrm>
          <a:prstGeom prst="line">
            <a:avLst/>
          </a:prstGeom>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AD7474CD-E230-4E14-8274-5E20F673F401}"/>
              </a:ext>
            </a:extLst>
          </p:cNvPr>
          <p:cNvCxnSpPr/>
          <p:nvPr userDrawn="1"/>
        </p:nvCxnSpPr>
        <p:spPr>
          <a:xfrm>
            <a:off x="5730390" y="3825022"/>
            <a:ext cx="731221" cy="0"/>
          </a:xfrm>
          <a:prstGeom prst="line">
            <a:avLst/>
          </a:prstGeom>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6BF71FCE-6F39-4D2F-82BE-7D9F1D2ED59F}"/>
              </a:ext>
            </a:extLst>
          </p:cNvPr>
          <p:cNvCxnSpPr/>
          <p:nvPr userDrawn="1"/>
        </p:nvCxnSpPr>
        <p:spPr>
          <a:xfrm>
            <a:off x="7974408" y="3825022"/>
            <a:ext cx="731221" cy="0"/>
          </a:xfrm>
          <a:prstGeom prst="line">
            <a:avLst/>
          </a:prstGeom>
          <a:ln w="38100"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AE97AC7A-17D9-4F42-9DD0-94FE4FC6BF19}"/>
              </a:ext>
            </a:extLst>
          </p:cNvPr>
          <p:cNvCxnSpPr/>
          <p:nvPr userDrawn="1"/>
        </p:nvCxnSpPr>
        <p:spPr>
          <a:xfrm>
            <a:off x="10218425" y="3825022"/>
            <a:ext cx="731221" cy="0"/>
          </a:xfrm>
          <a:prstGeom prst="line">
            <a:avLst/>
          </a:prstGeom>
          <a:ln w="3810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35" name="Freeform: Shape 34">
            <a:extLst>
              <a:ext uri="{FF2B5EF4-FFF2-40B4-BE49-F238E27FC236}">
                <a16:creationId xmlns:a16="http://schemas.microsoft.com/office/drawing/2014/main" id="{62EEBF51-DCAD-4335-85E9-52801031A1BF}"/>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4" name="Footer Placeholder 3">
            <a:extLst>
              <a:ext uri="{FF2B5EF4-FFF2-40B4-BE49-F238E27FC236}">
                <a16:creationId xmlns:a16="http://schemas.microsoft.com/office/drawing/2014/main" id="{FEEA76AD-E4CB-9A95-1684-9770F74C5723}"/>
              </a:ext>
            </a:extLst>
          </p:cNvPr>
          <p:cNvSpPr>
            <a:spLocks noGrp="1"/>
          </p:cNvSpPr>
          <p:nvPr>
            <p:ph type="ftr" sz="quarter" idx="23"/>
          </p:nvPr>
        </p:nvSpPr>
        <p:spPr/>
        <p:txBody>
          <a:bodyPr/>
          <a:lstStyle>
            <a:lvl1pPr>
              <a:defRPr>
                <a:solidFill>
                  <a:schemeClr val="bg1">
                    <a:lumMod val="85000"/>
                  </a:schemeClr>
                </a:solidFill>
              </a:defRPr>
            </a:lvl1pPr>
          </a:lstStyle>
          <a:p>
            <a:r>
              <a:rPr lang="en-US" dirty="0"/>
              <a:t>EPICS User Conference 2026  </a:t>
            </a:r>
            <a:r>
              <a:rPr lang="en-US" dirty="0">
                <a:cs typeface="Arial" panose="020B0604020202020204" pitchFamily="34" charset="0"/>
              </a:rPr>
              <a:t>• </a:t>
            </a:r>
            <a:r>
              <a:rPr lang="en-US" dirty="0"/>
              <a:t> Austin, Texas</a:t>
            </a:r>
          </a:p>
        </p:txBody>
      </p:sp>
    </p:spTree>
    <p:extLst>
      <p:ext uri="{BB962C8B-B14F-4D97-AF65-F5344CB8AC3E}">
        <p14:creationId xmlns:p14="http://schemas.microsoft.com/office/powerpoint/2010/main" val="4762663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hoto + 3 Section">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noProof="0" dirty="0"/>
            </a:p>
          </p:txBody>
        </p:sp>
      </p:grpSp>
      <p:sp>
        <p:nvSpPr>
          <p:cNvPr id="26" name="Text Placeholder 22">
            <a:extLst>
              <a:ext uri="{FF2B5EF4-FFF2-40B4-BE49-F238E27FC236}">
                <a16:creationId xmlns:a16="http://schemas.microsoft.com/office/drawing/2014/main" id="{2A19101D-7C37-42BF-8167-5391EA65EC3A}"/>
              </a:ext>
            </a:extLst>
          </p:cNvPr>
          <p:cNvSpPr>
            <a:spLocks noGrp="1"/>
          </p:cNvSpPr>
          <p:nvPr>
            <p:ph type="body" sz="quarter" idx="18"/>
          </p:nvPr>
        </p:nvSpPr>
        <p:spPr>
          <a:xfrm>
            <a:off x="542094" y="4240093"/>
            <a:ext cx="3293306" cy="1463040"/>
          </a:xfrm>
        </p:spPr>
        <p:txBody>
          <a:bodyPr lIns="0" tIns="0" rIns="0" bIns="0">
            <a:noAutofit/>
          </a:bodyPr>
          <a:lstStyle>
            <a:lvl1pPr marL="0" indent="0" algn="l">
              <a:lnSpc>
                <a:spcPct val="100000"/>
              </a:lnSpc>
              <a:spcBef>
                <a:spcPts val="600"/>
              </a:spcBef>
              <a:spcAft>
                <a:spcPts val="400"/>
              </a:spcAft>
              <a:buNone/>
              <a:defRPr sz="18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dirty="0"/>
              <a:t>Click to edit Master text styles</a:t>
            </a:r>
          </a:p>
        </p:txBody>
      </p:sp>
      <p:sp>
        <p:nvSpPr>
          <p:cNvPr id="35" name="Freeform: Shape 34">
            <a:extLst>
              <a:ext uri="{FF2B5EF4-FFF2-40B4-BE49-F238E27FC236}">
                <a16:creationId xmlns:a16="http://schemas.microsoft.com/office/drawing/2014/main" id="{62EEBF51-DCAD-4335-85E9-52801031A1BF}"/>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13" name="Picture Placeholder 12">
            <a:extLst>
              <a:ext uri="{FF2B5EF4-FFF2-40B4-BE49-F238E27FC236}">
                <a16:creationId xmlns:a16="http://schemas.microsoft.com/office/drawing/2014/main" id="{231B97CF-FD24-4932-8459-893B1AC73D33}"/>
              </a:ext>
            </a:extLst>
          </p:cNvPr>
          <p:cNvSpPr>
            <a:spLocks noGrp="1"/>
          </p:cNvSpPr>
          <p:nvPr>
            <p:ph type="pic" sz="quarter" idx="19" hasCustomPrompt="1"/>
          </p:nvPr>
        </p:nvSpPr>
        <p:spPr>
          <a:xfrm>
            <a:off x="-2" y="1352575"/>
            <a:ext cx="12192002" cy="2289897"/>
          </a:xfrm>
        </p:spPr>
        <p:txBody>
          <a:bodyPr anchor="ctr">
            <a:normAutofit/>
          </a:bodyPr>
          <a:lstStyle>
            <a:lvl1pPr marL="0" indent="0" algn="ctr">
              <a:buNone/>
              <a:defRPr sz="1400">
                <a:solidFill>
                  <a:schemeClr val="accent2"/>
                </a:solidFill>
                <a:latin typeface="Trade Gothic LT Pro" panose="020B0503040303020004" pitchFamily="34" charset="0"/>
              </a:defRPr>
            </a:lvl1pPr>
          </a:lstStyle>
          <a:p>
            <a:r>
              <a:rPr lang="en-US" noProof="0" dirty="0"/>
              <a:t>Insert image</a:t>
            </a:r>
          </a:p>
        </p:txBody>
      </p:sp>
      <p:sp>
        <p:nvSpPr>
          <p:cNvPr id="36" name="Text Placeholder 22">
            <a:extLst>
              <a:ext uri="{FF2B5EF4-FFF2-40B4-BE49-F238E27FC236}">
                <a16:creationId xmlns:a16="http://schemas.microsoft.com/office/drawing/2014/main" id="{642D3CE0-C3B4-4F3F-A650-AB452B3AD4BA}"/>
              </a:ext>
            </a:extLst>
          </p:cNvPr>
          <p:cNvSpPr>
            <a:spLocks noGrp="1"/>
          </p:cNvSpPr>
          <p:nvPr>
            <p:ph type="body" sz="quarter" idx="20"/>
          </p:nvPr>
        </p:nvSpPr>
        <p:spPr>
          <a:xfrm>
            <a:off x="4444169" y="4240093"/>
            <a:ext cx="3293306" cy="1463040"/>
          </a:xfrm>
        </p:spPr>
        <p:txBody>
          <a:bodyPr lIns="0" tIns="0" rIns="0" bIns="0">
            <a:noAutofit/>
          </a:bodyPr>
          <a:lstStyle>
            <a:lvl1pPr marL="0" indent="0" algn="l">
              <a:lnSpc>
                <a:spcPct val="100000"/>
              </a:lnSpc>
              <a:spcBef>
                <a:spcPts val="600"/>
              </a:spcBef>
              <a:spcAft>
                <a:spcPts val="400"/>
              </a:spcAft>
              <a:buNone/>
              <a:defRPr sz="18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dirty="0"/>
              <a:t>Click to edit Master text styles</a:t>
            </a:r>
          </a:p>
        </p:txBody>
      </p:sp>
      <p:sp>
        <p:nvSpPr>
          <p:cNvPr id="37" name="Text Placeholder 22">
            <a:extLst>
              <a:ext uri="{FF2B5EF4-FFF2-40B4-BE49-F238E27FC236}">
                <a16:creationId xmlns:a16="http://schemas.microsoft.com/office/drawing/2014/main" id="{DBED2BB0-CDAD-40EE-8B35-C66DF45EE29D}"/>
              </a:ext>
            </a:extLst>
          </p:cNvPr>
          <p:cNvSpPr>
            <a:spLocks noGrp="1"/>
          </p:cNvSpPr>
          <p:nvPr>
            <p:ph type="body" sz="quarter" idx="21"/>
          </p:nvPr>
        </p:nvSpPr>
        <p:spPr>
          <a:xfrm>
            <a:off x="8346244" y="4240093"/>
            <a:ext cx="3293306" cy="1463040"/>
          </a:xfrm>
        </p:spPr>
        <p:txBody>
          <a:bodyPr lIns="0" tIns="0" rIns="0" bIns="0">
            <a:noAutofit/>
          </a:bodyPr>
          <a:lstStyle>
            <a:lvl1pPr marL="0" indent="0" algn="l">
              <a:lnSpc>
                <a:spcPct val="100000"/>
              </a:lnSpc>
              <a:spcBef>
                <a:spcPts val="600"/>
              </a:spcBef>
              <a:spcAft>
                <a:spcPts val="400"/>
              </a:spcAft>
              <a:buNone/>
              <a:defRPr sz="18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dirty="0"/>
              <a:t>Click to edit Master text styles</a:t>
            </a:r>
          </a:p>
        </p:txBody>
      </p:sp>
      <p:sp>
        <p:nvSpPr>
          <p:cNvPr id="4" name="Footer Placeholder 3">
            <a:extLst>
              <a:ext uri="{FF2B5EF4-FFF2-40B4-BE49-F238E27FC236}">
                <a16:creationId xmlns:a16="http://schemas.microsoft.com/office/drawing/2014/main" id="{9A491ECE-A94E-73A4-C347-467972775D2F}"/>
              </a:ext>
            </a:extLst>
          </p:cNvPr>
          <p:cNvSpPr>
            <a:spLocks noGrp="1"/>
          </p:cNvSpPr>
          <p:nvPr>
            <p:ph type="ftr" sz="quarter" idx="22"/>
          </p:nvPr>
        </p:nvSpPr>
        <p:spPr/>
        <p:txBody>
          <a:bodyPr/>
          <a:lstStyle>
            <a:lvl1pPr>
              <a:defRPr>
                <a:solidFill>
                  <a:schemeClr val="bg1">
                    <a:lumMod val="85000"/>
                  </a:schemeClr>
                </a:solidFill>
              </a:defRPr>
            </a:lvl1pPr>
          </a:lstStyle>
          <a:p>
            <a:r>
              <a:rPr lang="en-US" dirty="0"/>
              <a:t>EPICS User Conference 2026  </a:t>
            </a:r>
            <a:r>
              <a:rPr lang="en-US" dirty="0">
                <a:cs typeface="Arial" panose="020B0604020202020204" pitchFamily="34" charset="0"/>
              </a:rPr>
              <a:t>• </a:t>
            </a:r>
            <a:r>
              <a:rPr lang="en-US" dirty="0"/>
              <a:t> Austin, Texas</a:t>
            </a:r>
          </a:p>
        </p:txBody>
      </p:sp>
    </p:spTree>
    <p:extLst>
      <p:ext uri="{BB962C8B-B14F-4D97-AF65-F5344CB8AC3E}">
        <p14:creationId xmlns:p14="http://schemas.microsoft.com/office/powerpoint/2010/main" val="15447457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hoto + Text">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6" name="Text Placeholder 22">
            <a:extLst>
              <a:ext uri="{FF2B5EF4-FFF2-40B4-BE49-F238E27FC236}">
                <a16:creationId xmlns:a16="http://schemas.microsoft.com/office/drawing/2014/main" id="{2A19101D-7C37-42BF-8167-5391EA65EC3A}"/>
              </a:ext>
            </a:extLst>
          </p:cNvPr>
          <p:cNvSpPr>
            <a:spLocks noGrp="1"/>
          </p:cNvSpPr>
          <p:nvPr>
            <p:ph type="body" sz="quarter" idx="18"/>
          </p:nvPr>
        </p:nvSpPr>
        <p:spPr>
          <a:xfrm>
            <a:off x="542094" y="4240093"/>
            <a:ext cx="9402006" cy="1463040"/>
          </a:xfrm>
        </p:spPr>
        <p:txBody>
          <a:bodyPr lIns="0" tIns="0" rIns="0" bIns="0">
            <a:noAutofit/>
          </a:bodyPr>
          <a:lstStyle>
            <a:lvl1pPr marL="0" indent="0" algn="l">
              <a:lnSpc>
                <a:spcPct val="100000"/>
              </a:lnSpc>
              <a:spcBef>
                <a:spcPts val="300"/>
              </a:spcBef>
              <a:spcAft>
                <a:spcPts val="300"/>
              </a:spcAft>
              <a:buNone/>
              <a:defRPr sz="2000">
                <a:solidFill>
                  <a:schemeClr val="bg1"/>
                </a:solidFill>
                <a:latin typeface="+mn-lt"/>
                <a:cs typeface="Arial" panose="020B0604020202020204" pitchFamily="34" charset="0"/>
              </a:defRPr>
            </a:lvl1pPr>
            <a:lvl2pPr>
              <a:lnSpc>
                <a:spcPct val="100000"/>
              </a:lnSpc>
              <a:spcBef>
                <a:spcPts val="600"/>
              </a:spcBef>
              <a:spcAft>
                <a:spcPts val="400"/>
              </a:spcAft>
              <a:defRPr sz="1600">
                <a:solidFill>
                  <a:schemeClr val="bg1"/>
                </a:solidFill>
                <a:latin typeface="Arial" panose="020B0604020202020204" pitchFamily="34" charset="0"/>
                <a:cs typeface="Arial" panose="020B0604020202020204" pitchFamily="34" charset="0"/>
              </a:defRPr>
            </a:lvl2pPr>
            <a:lvl3pPr>
              <a:lnSpc>
                <a:spcPct val="100000"/>
              </a:lnSpc>
              <a:spcBef>
                <a:spcPts val="600"/>
              </a:spcBef>
              <a:spcAft>
                <a:spcPts val="400"/>
              </a:spcAft>
              <a:defRPr sz="1400">
                <a:solidFill>
                  <a:schemeClr val="bg1"/>
                </a:solidFill>
                <a:latin typeface="Arial" panose="020B0604020202020204" pitchFamily="34" charset="0"/>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dirty="0"/>
              <a:t>Click to edit Master text styles</a:t>
            </a:r>
          </a:p>
        </p:txBody>
      </p:sp>
      <p:sp>
        <p:nvSpPr>
          <p:cNvPr id="35" name="Freeform: Shape 34">
            <a:extLst>
              <a:ext uri="{FF2B5EF4-FFF2-40B4-BE49-F238E27FC236}">
                <a16:creationId xmlns:a16="http://schemas.microsoft.com/office/drawing/2014/main" id="{62EEBF51-DCAD-4335-85E9-52801031A1BF}"/>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13" name="Picture Placeholder 12">
            <a:extLst>
              <a:ext uri="{FF2B5EF4-FFF2-40B4-BE49-F238E27FC236}">
                <a16:creationId xmlns:a16="http://schemas.microsoft.com/office/drawing/2014/main" id="{231B97CF-FD24-4932-8459-893B1AC73D33}"/>
              </a:ext>
            </a:extLst>
          </p:cNvPr>
          <p:cNvSpPr>
            <a:spLocks noGrp="1"/>
          </p:cNvSpPr>
          <p:nvPr>
            <p:ph type="pic" sz="quarter" idx="19" hasCustomPrompt="1"/>
          </p:nvPr>
        </p:nvSpPr>
        <p:spPr>
          <a:xfrm>
            <a:off x="-2" y="1352575"/>
            <a:ext cx="12192002" cy="2289897"/>
          </a:xfrm>
        </p:spPr>
        <p:txBody>
          <a:bodyPr anchor="ctr">
            <a:normAutofit/>
          </a:bodyPr>
          <a:lstStyle>
            <a:lvl1pPr marL="0" indent="0" algn="ctr">
              <a:buNone/>
              <a:defRPr sz="1400">
                <a:solidFill>
                  <a:schemeClr val="accent2"/>
                </a:solidFill>
                <a:latin typeface="Trade Gothic LT Pro" panose="020B0503040303020004" pitchFamily="34" charset="0"/>
              </a:defRPr>
            </a:lvl1pPr>
          </a:lstStyle>
          <a:p>
            <a:r>
              <a:rPr lang="en-US" noProof="0" dirty="0"/>
              <a:t>Insert image</a:t>
            </a:r>
          </a:p>
        </p:txBody>
      </p:sp>
      <p:sp>
        <p:nvSpPr>
          <p:cNvPr id="4" name="Footer Placeholder 3">
            <a:extLst>
              <a:ext uri="{FF2B5EF4-FFF2-40B4-BE49-F238E27FC236}">
                <a16:creationId xmlns:a16="http://schemas.microsoft.com/office/drawing/2014/main" id="{B2FBEDA5-9F30-E8CD-2735-AC50CB98CECB}"/>
              </a:ext>
            </a:extLst>
          </p:cNvPr>
          <p:cNvSpPr>
            <a:spLocks noGrp="1"/>
          </p:cNvSpPr>
          <p:nvPr>
            <p:ph type="ftr" sz="quarter" idx="20"/>
          </p:nvPr>
        </p:nvSpPr>
        <p:spPr/>
        <p:txBody>
          <a:bodyPr/>
          <a:lstStyle>
            <a:lvl1pPr>
              <a:defRPr>
                <a:solidFill>
                  <a:schemeClr val="bg1">
                    <a:lumMod val="85000"/>
                  </a:schemeClr>
                </a:solidFill>
              </a:defRPr>
            </a:lvl1pPr>
          </a:lstStyle>
          <a:p>
            <a:r>
              <a:rPr lang="en-US" dirty="0"/>
              <a:t>EPICS User Conference 2026  </a:t>
            </a:r>
            <a:r>
              <a:rPr lang="en-US" dirty="0">
                <a:cs typeface="Arial" panose="020B0604020202020204" pitchFamily="34" charset="0"/>
              </a:rPr>
              <a:t>• </a:t>
            </a:r>
            <a:r>
              <a:rPr lang="en-US" dirty="0"/>
              <a:t> Austin, Texas</a:t>
            </a:r>
          </a:p>
        </p:txBody>
      </p:sp>
    </p:spTree>
    <p:extLst>
      <p:ext uri="{BB962C8B-B14F-4D97-AF65-F5344CB8AC3E}">
        <p14:creationId xmlns:p14="http://schemas.microsoft.com/office/powerpoint/2010/main" val="24868267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icture with Caption">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35" name="Freeform: Shape 34">
            <a:extLst>
              <a:ext uri="{FF2B5EF4-FFF2-40B4-BE49-F238E27FC236}">
                <a16:creationId xmlns:a16="http://schemas.microsoft.com/office/drawing/2014/main" id="{62EEBF51-DCAD-4335-85E9-52801031A1BF}"/>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20" name="Picture Placeholder 2">
            <a:extLst>
              <a:ext uri="{FF2B5EF4-FFF2-40B4-BE49-F238E27FC236}">
                <a16:creationId xmlns:a16="http://schemas.microsoft.com/office/drawing/2014/main" id="{30B3A574-7940-4E35-857E-5CA35A5910E5}"/>
              </a:ext>
            </a:extLst>
          </p:cNvPr>
          <p:cNvSpPr>
            <a:spLocks noGrp="1"/>
          </p:cNvSpPr>
          <p:nvPr>
            <p:ph type="pic" idx="1"/>
          </p:nvPr>
        </p:nvSpPr>
        <p:spPr>
          <a:xfrm>
            <a:off x="4110087" y="1444649"/>
            <a:ext cx="7548513" cy="4579079"/>
          </a:xfrm>
        </p:spPr>
        <p:txBody>
          <a:bodyPr>
            <a:normAutofit/>
          </a:bodyPr>
          <a:lstStyle>
            <a:lvl1pPr marL="0" indent="0">
              <a:buNone/>
              <a:defRPr sz="24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noProof="0"/>
              <a:t>Click icon to add picture</a:t>
            </a:r>
            <a:endParaRPr lang="en-US" noProof="0" dirty="0"/>
          </a:p>
        </p:txBody>
      </p:sp>
      <p:sp>
        <p:nvSpPr>
          <p:cNvPr id="21" name="Text Placeholder 3">
            <a:extLst>
              <a:ext uri="{FF2B5EF4-FFF2-40B4-BE49-F238E27FC236}">
                <a16:creationId xmlns:a16="http://schemas.microsoft.com/office/drawing/2014/main" id="{912B51EA-3E6F-4BF6-BE48-62128AF32B85}"/>
              </a:ext>
            </a:extLst>
          </p:cNvPr>
          <p:cNvSpPr>
            <a:spLocks noGrp="1"/>
          </p:cNvSpPr>
          <p:nvPr>
            <p:ph type="body" sz="half" idx="2"/>
          </p:nvPr>
        </p:nvSpPr>
        <p:spPr>
          <a:xfrm>
            <a:off x="443366" y="1444649"/>
            <a:ext cx="3365063" cy="4579079"/>
          </a:xfrm>
        </p:spPr>
        <p:txBody>
          <a:bodyPr>
            <a:normAutofit/>
          </a:bodyPr>
          <a:lstStyle>
            <a:lvl1pPr marL="0" indent="0">
              <a:buFont typeface="Arial" panose="020B0604020202020204" pitchFamily="34" charset="0"/>
              <a:buNone/>
              <a:defRPr sz="20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dirty="0"/>
              <a:t>Click to edit Master text styles</a:t>
            </a:r>
          </a:p>
        </p:txBody>
      </p:sp>
      <p:sp>
        <p:nvSpPr>
          <p:cNvPr id="4" name="Footer Placeholder 3">
            <a:extLst>
              <a:ext uri="{FF2B5EF4-FFF2-40B4-BE49-F238E27FC236}">
                <a16:creationId xmlns:a16="http://schemas.microsoft.com/office/drawing/2014/main" id="{086958DF-4873-F9C5-253D-8D1FE94E1B24}"/>
              </a:ext>
            </a:extLst>
          </p:cNvPr>
          <p:cNvSpPr>
            <a:spLocks noGrp="1"/>
          </p:cNvSpPr>
          <p:nvPr>
            <p:ph type="ftr" sz="quarter" idx="13"/>
          </p:nvPr>
        </p:nvSpPr>
        <p:spPr/>
        <p:txBody>
          <a:bodyPr/>
          <a:lstStyle>
            <a:lvl1pPr>
              <a:defRPr>
                <a:solidFill>
                  <a:schemeClr val="bg1">
                    <a:lumMod val="85000"/>
                  </a:schemeClr>
                </a:solidFill>
              </a:defRPr>
            </a:lvl1pPr>
          </a:lstStyle>
          <a:p>
            <a:r>
              <a:rPr lang="en-US" dirty="0"/>
              <a:t>EPICS User Conference 2026  </a:t>
            </a:r>
            <a:r>
              <a:rPr lang="en-US" dirty="0">
                <a:cs typeface="Arial" panose="020B0604020202020204" pitchFamily="34" charset="0"/>
              </a:rPr>
              <a:t>• </a:t>
            </a:r>
            <a:r>
              <a:rPr lang="en-US" dirty="0"/>
              <a:t> Austin, Texas</a:t>
            </a:r>
          </a:p>
        </p:txBody>
      </p:sp>
    </p:spTree>
    <p:extLst>
      <p:ext uri="{BB962C8B-B14F-4D97-AF65-F5344CB8AC3E}">
        <p14:creationId xmlns:p14="http://schemas.microsoft.com/office/powerpoint/2010/main" val="15406501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Caption">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35" name="Freeform: Shape 34">
            <a:extLst>
              <a:ext uri="{FF2B5EF4-FFF2-40B4-BE49-F238E27FC236}">
                <a16:creationId xmlns:a16="http://schemas.microsoft.com/office/drawing/2014/main" id="{62EEBF51-DCAD-4335-85E9-52801031A1BF}"/>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21" name="Text Placeholder 3">
            <a:extLst>
              <a:ext uri="{FF2B5EF4-FFF2-40B4-BE49-F238E27FC236}">
                <a16:creationId xmlns:a16="http://schemas.microsoft.com/office/drawing/2014/main" id="{912B51EA-3E6F-4BF6-BE48-62128AF32B85}"/>
              </a:ext>
            </a:extLst>
          </p:cNvPr>
          <p:cNvSpPr>
            <a:spLocks noGrp="1"/>
          </p:cNvSpPr>
          <p:nvPr>
            <p:ph type="body" sz="half" idx="2"/>
          </p:nvPr>
        </p:nvSpPr>
        <p:spPr>
          <a:xfrm>
            <a:off x="443366" y="1444649"/>
            <a:ext cx="3365063" cy="4579079"/>
          </a:xfrm>
        </p:spPr>
        <p:txBody>
          <a:bodyPr>
            <a:normAutofit/>
          </a:bodyPr>
          <a:lstStyle>
            <a:lvl1pPr marL="0" indent="0">
              <a:buFont typeface="Arial" panose="020B0604020202020204" pitchFamily="34" charset="0"/>
              <a:buNone/>
              <a:defRPr sz="20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noProof="0" dirty="0"/>
              <a:t>Click to edit Master text styles</a:t>
            </a:r>
          </a:p>
        </p:txBody>
      </p:sp>
      <p:sp>
        <p:nvSpPr>
          <p:cNvPr id="22" name="Content Placeholder 2">
            <a:extLst>
              <a:ext uri="{FF2B5EF4-FFF2-40B4-BE49-F238E27FC236}">
                <a16:creationId xmlns:a16="http://schemas.microsoft.com/office/drawing/2014/main" id="{A015C605-1D30-48BC-A0D6-3B11AF56CC53}"/>
              </a:ext>
            </a:extLst>
          </p:cNvPr>
          <p:cNvSpPr>
            <a:spLocks noGrp="1"/>
          </p:cNvSpPr>
          <p:nvPr>
            <p:ph idx="1"/>
          </p:nvPr>
        </p:nvSpPr>
        <p:spPr>
          <a:xfrm>
            <a:off x="3964290" y="1444649"/>
            <a:ext cx="7694310" cy="4579079"/>
          </a:xfrm>
        </p:spPr>
        <p:txBody>
          <a:bodyPr>
            <a:normAutofit/>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vl6pPr>
              <a:defRPr sz="2000"/>
            </a:lvl6pPr>
            <a:lvl7pPr>
              <a:defRPr sz="2000"/>
            </a:lvl7pPr>
            <a:lvl8pPr>
              <a:defRPr sz="2000"/>
            </a:lvl8pPr>
            <a:lvl9pPr>
              <a:defRPr sz="2000"/>
            </a:lvl9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411D70AF-94F1-F13B-5CE2-7D688BED8255}"/>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spTree>
    <p:extLst>
      <p:ext uri="{BB962C8B-B14F-4D97-AF65-F5344CB8AC3E}">
        <p14:creationId xmlns:p14="http://schemas.microsoft.com/office/powerpoint/2010/main" val="12129895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D4494CD2-CCDD-0248-96F8-741002C44255}"/>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Freeform: Shape 9">
            <a:extLst>
              <a:ext uri="{FF2B5EF4-FFF2-40B4-BE49-F238E27FC236}">
                <a16:creationId xmlns:a16="http://schemas.microsoft.com/office/drawing/2014/main" id="{07077B00-C1EE-7241-B441-7814F92A7EDF}"/>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20" name="Freeform: Shape 17">
            <a:extLst>
              <a:ext uri="{FF2B5EF4-FFF2-40B4-BE49-F238E27FC236}">
                <a16:creationId xmlns:a16="http://schemas.microsoft.com/office/drawing/2014/main" id="{3A1AEBC4-637E-F64C-9192-69AC4BB26D0C}"/>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21" name="Freeform: Shape 11">
            <a:extLst>
              <a:ext uri="{FF2B5EF4-FFF2-40B4-BE49-F238E27FC236}">
                <a16:creationId xmlns:a16="http://schemas.microsoft.com/office/drawing/2014/main" id="{669A7039-C54C-8E46-9A8B-DDB2547D989C}"/>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2" name="Freeform: Shape 7">
            <a:extLst>
              <a:ext uri="{FF2B5EF4-FFF2-40B4-BE49-F238E27FC236}">
                <a16:creationId xmlns:a16="http://schemas.microsoft.com/office/drawing/2014/main" id="{4F173B32-87BB-9A40-8C91-4C1EED2B7ABF}"/>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24" name="Group 23">
            <a:extLst>
              <a:ext uri="{FF2B5EF4-FFF2-40B4-BE49-F238E27FC236}">
                <a16:creationId xmlns:a16="http://schemas.microsoft.com/office/drawing/2014/main" id="{4AC87F4E-12B5-1B42-AFD2-4DB39B7645C9}"/>
              </a:ext>
            </a:extLst>
          </p:cNvPr>
          <p:cNvGrpSpPr/>
          <p:nvPr userDrawn="1"/>
        </p:nvGrpSpPr>
        <p:grpSpPr>
          <a:xfrm rot="16200000">
            <a:off x="499388" y="-322655"/>
            <a:ext cx="535531" cy="645309"/>
            <a:chOff x="10945855" y="7317026"/>
            <a:chExt cx="2483924" cy="2993104"/>
          </a:xfrm>
        </p:grpSpPr>
        <p:sp>
          <p:nvSpPr>
            <p:cNvPr id="25" name="Freeform: Shape 15">
              <a:extLst>
                <a:ext uri="{FF2B5EF4-FFF2-40B4-BE49-F238E27FC236}">
                  <a16:creationId xmlns:a16="http://schemas.microsoft.com/office/drawing/2014/main" id="{03DD8765-59DF-A045-ADB5-E39FAEE153A0}"/>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6" name="Freeform: Shape 16">
              <a:extLst>
                <a:ext uri="{FF2B5EF4-FFF2-40B4-BE49-F238E27FC236}">
                  <a16:creationId xmlns:a16="http://schemas.microsoft.com/office/drawing/2014/main" id="{B34B796C-A407-7B4D-B4F0-E58A44FE8DB4}"/>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30" name="Freeform: Shape 23">
            <a:extLst>
              <a:ext uri="{FF2B5EF4-FFF2-40B4-BE49-F238E27FC236}">
                <a16:creationId xmlns:a16="http://schemas.microsoft.com/office/drawing/2014/main" id="{CBE3FDC9-67CB-FA42-B127-A36BFF4678BB}"/>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1" name="Slide Number Placeholder 4">
            <a:extLst>
              <a:ext uri="{FF2B5EF4-FFF2-40B4-BE49-F238E27FC236}">
                <a16:creationId xmlns:a16="http://schemas.microsoft.com/office/drawing/2014/main" id="{1E902BFF-CA8F-D745-A819-A7BB38B30ED9}"/>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2" name="Footer Placeholder 1">
            <a:extLst>
              <a:ext uri="{FF2B5EF4-FFF2-40B4-BE49-F238E27FC236}">
                <a16:creationId xmlns:a16="http://schemas.microsoft.com/office/drawing/2014/main" id="{4272F9A1-0BFB-7CCE-8B2D-5725FC7F1C59}"/>
              </a:ext>
            </a:extLst>
          </p:cNvPr>
          <p:cNvSpPr>
            <a:spLocks noGrp="1"/>
          </p:cNvSpPr>
          <p:nvPr>
            <p:ph type="ftr" sz="quarter" idx="13"/>
          </p:nvPr>
        </p:nvSpPr>
        <p:spPr/>
        <p:txBody>
          <a:bodyPr/>
          <a:lstStyle>
            <a:lvl1pPr>
              <a:defRPr>
                <a:solidFill>
                  <a:schemeClr val="bg1">
                    <a:lumMod val="85000"/>
                  </a:schemeClr>
                </a:solidFill>
              </a:defRPr>
            </a:lvl1pPr>
          </a:lstStyle>
          <a:p>
            <a:r>
              <a:rPr lang="en-US" dirty="0"/>
              <a:t>EPICS User Conference 2026  </a:t>
            </a:r>
            <a:r>
              <a:rPr lang="en-US" dirty="0">
                <a:cs typeface="Arial" panose="020B0604020202020204" pitchFamily="34" charset="0"/>
              </a:rPr>
              <a:t>• </a:t>
            </a:r>
            <a:r>
              <a:rPr lang="en-US" dirty="0"/>
              <a:t> Austin, Texas</a:t>
            </a:r>
          </a:p>
        </p:txBody>
      </p:sp>
    </p:spTree>
    <p:extLst>
      <p:ext uri="{BB962C8B-B14F-4D97-AF65-F5344CB8AC3E}">
        <p14:creationId xmlns:p14="http://schemas.microsoft.com/office/powerpoint/2010/main" val="26723047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hank You 1">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6E739168-A5E8-443A-B392-7AD4CF8977AD}"/>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5" name="Freeform: Shape 14">
            <a:extLst>
              <a:ext uri="{FF2B5EF4-FFF2-40B4-BE49-F238E27FC236}">
                <a16:creationId xmlns:a16="http://schemas.microsoft.com/office/drawing/2014/main" id="{41E10E1E-5268-4F03-BA64-07E19DE26739}"/>
              </a:ext>
            </a:extLst>
          </p:cNvPr>
          <p:cNvSpPr/>
          <p:nvPr/>
        </p:nvSpPr>
        <p:spPr>
          <a:xfrm flipH="1">
            <a:off x="-16297" y="0"/>
            <a:ext cx="12208298" cy="6858000"/>
          </a:xfrm>
          <a:custGeom>
            <a:avLst/>
            <a:gdLst>
              <a:gd name="connsiteX0" fmla="*/ 8574289 w 12208298"/>
              <a:gd name="connsiteY0" fmla="*/ 0 h 6858000"/>
              <a:gd name="connsiteX1" fmla="*/ 0 w 12208298"/>
              <a:gd name="connsiteY1" fmla="*/ 0 h 6858000"/>
              <a:gd name="connsiteX2" fmla="*/ 0 w 12208298"/>
              <a:gd name="connsiteY2" fmla="*/ 6858000 h 6858000"/>
              <a:gd name="connsiteX3" fmla="*/ 532109 w 12208298"/>
              <a:gd name="connsiteY3" fmla="*/ 6858000 h 6858000"/>
              <a:gd name="connsiteX4" fmla="*/ 11495317 w 12208298"/>
              <a:gd name="connsiteY4" fmla="*/ 6858000 h 6858000"/>
              <a:gd name="connsiteX5" fmla="*/ 12208298 w 12208298"/>
              <a:gd name="connsiteY5" fmla="*/ 6858000 h 6858000"/>
              <a:gd name="connsiteX6" fmla="*/ 12208298 w 12208298"/>
              <a:gd name="connsiteY6" fmla="*/ 3146781 h 6858000"/>
              <a:gd name="connsiteX7" fmla="*/ 10353284 w 12208298"/>
              <a:gd name="connsiteY7" fmla="*/ 1291767 h 6858000"/>
              <a:gd name="connsiteX8" fmla="*/ 9866056 w 12208298"/>
              <a:gd name="connsiteY8" fmla="*/ 129176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08298" h="6858000">
                <a:moveTo>
                  <a:pt x="8574289" y="0"/>
                </a:moveTo>
                <a:lnTo>
                  <a:pt x="0" y="0"/>
                </a:lnTo>
                <a:lnTo>
                  <a:pt x="0" y="6858000"/>
                </a:lnTo>
                <a:lnTo>
                  <a:pt x="532109" y="6858000"/>
                </a:lnTo>
                <a:lnTo>
                  <a:pt x="11495317" y="6858000"/>
                </a:lnTo>
                <a:lnTo>
                  <a:pt x="12208298" y="6858000"/>
                </a:lnTo>
                <a:lnTo>
                  <a:pt x="12208298" y="3146781"/>
                </a:lnTo>
                <a:lnTo>
                  <a:pt x="10353284" y="1291767"/>
                </a:lnTo>
                <a:lnTo>
                  <a:pt x="9866056" y="1291767"/>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6" name="Freeform: Shape 15">
            <a:extLst>
              <a:ext uri="{FF2B5EF4-FFF2-40B4-BE49-F238E27FC236}">
                <a16:creationId xmlns:a16="http://schemas.microsoft.com/office/drawing/2014/main" id="{B989C45D-BDFF-418F-BE79-03FF70015770}"/>
              </a:ext>
            </a:extLst>
          </p:cNvPr>
          <p:cNvSpPr/>
          <p:nvPr/>
        </p:nvSpPr>
        <p:spPr>
          <a:xfrm rot="5400000" flipH="1" flipV="1">
            <a:off x="2667000" y="-2667001"/>
            <a:ext cx="6858000" cy="12192002"/>
          </a:xfrm>
          <a:custGeom>
            <a:avLst/>
            <a:gdLst>
              <a:gd name="connsiteX0" fmla="*/ 6858000 w 6858000"/>
              <a:gd name="connsiteY0" fmla="*/ 3871658 h 12192002"/>
              <a:gd name="connsiteX1" fmla="*/ 6858000 w 6858000"/>
              <a:gd name="connsiteY1" fmla="*/ 12192002 h 12192002"/>
              <a:gd name="connsiteX2" fmla="*/ 5363029 w 6858000"/>
              <a:gd name="connsiteY2" fmla="*/ 12192002 h 12192002"/>
              <a:gd name="connsiteX3" fmla="*/ 5363029 w 6858000"/>
              <a:gd name="connsiteY3" fmla="*/ 12192000 h 12192002"/>
              <a:gd name="connsiteX4" fmla="*/ 0 w 6858000"/>
              <a:gd name="connsiteY4" fmla="*/ 12192000 h 12192002"/>
              <a:gd name="connsiteX5" fmla="*/ 0 w 6858000"/>
              <a:gd name="connsiteY5" fmla="*/ 0 h 12192002"/>
              <a:gd name="connsiteX6" fmla="*/ 3539398 w 6858000"/>
              <a:gd name="connsiteY6" fmla="*/ 0 h 12192002"/>
              <a:gd name="connsiteX7" fmla="*/ 5566229 w 6858000"/>
              <a:gd name="connsiteY7" fmla="*/ 2026831 h 12192002"/>
              <a:gd name="connsiteX8" fmla="*/ 5566229 w 6858000"/>
              <a:gd name="connsiteY8" fmla="*/ 2575538 h 12192002"/>
              <a:gd name="connsiteX9" fmla="*/ 6858000 w 6858000"/>
              <a:gd name="connsiteY9" fmla="*/ 3871657 h 12192002"/>
              <a:gd name="connsiteX10" fmla="*/ 5566229 w 6858000"/>
              <a:gd name="connsiteY10" fmla="*/ 3871657 h 12192002"/>
              <a:gd name="connsiteX11" fmla="*/ 5566229 w 6858000"/>
              <a:gd name="connsiteY11" fmla="*/ 3871658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0" h="12192002">
                <a:moveTo>
                  <a:pt x="6858000" y="3871658"/>
                </a:moveTo>
                <a:lnTo>
                  <a:pt x="6858000" y="12192002"/>
                </a:lnTo>
                <a:lnTo>
                  <a:pt x="5363029" y="12192002"/>
                </a:lnTo>
                <a:lnTo>
                  <a:pt x="5363029" y="12192000"/>
                </a:lnTo>
                <a:lnTo>
                  <a:pt x="0" y="12192000"/>
                </a:lnTo>
                <a:lnTo>
                  <a:pt x="0" y="0"/>
                </a:lnTo>
                <a:lnTo>
                  <a:pt x="3539398" y="0"/>
                </a:lnTo>
                <a:lnTo>
                  <a:pt x="5566229" y="2026831"/>
                </a:lnTo>
                <a:lnTo>
                  <a:pt x="5566229" y="2575538"/>
                </a:lnTo>
                <a:lnTo>
                  <a:pt x="6858000" y="3871657"/>
                </a:lnTo>
                <a:lnTo>
                  <a:pt x="5566229" y="3871657"/>
                </a:lnTo>
                <a:lnTo>
                  <a:pt x="5566229" y="3871658"/>
                </a:lnTo>
                <a:close/>
              </a:path>
            </a:pathLst>
          </a:custGeom>
          <a:pattFill prst="wdDnDiag">
            <a:fgClr>
              <a:schemeClr val="accent1"/>
            </a:fgClr>
            <a:bgClr>
              <a:schemeClr val="accent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Freeform: Shape 19">
            <a:extLst>
              <a:ext uri="{FF2B5EF4-FFF2-40B4-BE49-F238E27FC236}">
                <a16:creationId xmlns:a16="http://schemas.microsoft.com/office/drawing/2014/main" id="{0027A677-9ACB-4264-B148-4806678FB83F}"/>
              </a:ext>
            </a:extLst>
          </p:cNvPr>
          <p:cNvSpPr/>
          <p:nvPr/>
        </p:nvSpPr>
        <p:spPr>
          <a:xfrm rot="5400000" flipH="1" flipV="1">
            <a:off x="2667000" y="-2667001"/>
            <a:ext cx="6858000" cy="12192002"/>
          </a:xfrm>
          <a:custGeom>
            <a:avLst/>
            <a:gdLst>
              <a:gd name="connsiteX0" fmla="*/ 6858000 w 6858000"/>
              <a:gd name="connsiteY0" fmla="*/ 3871658 h 12192002"/>
              <a:gd name="connsiteX1" fmla="*/ 6858000 w 6858000"/>
              <a:gd name="connsiteY1" fmla="*/ 12192002 h 12192002"/>
              <a:gd name="connsiteX2" fmla="*/ 5363029 w 6858000"/>
              <a:gd name="connsiteY2" fmla="*/ 12192002 h 12192002"/>
              <a:gd name="connsiteX3" fmla="*/ 5363029 w 6858000"/>
              <a:gd name="connsiteY3" fmla="*/ 12192000 h 12192002"/>
              <a:gd name="connsiteX4" fmla="*/ 0 w 6858000"/>
              <a:gd name="connsiteY4" fmla="*/ 12192000 h 12192002"/>
              <a:gd name="connsiteX5" fmla="*/ 0 w 6858000"/>
              <a:gd name="connsiteY5" fmla="*/ 0 h 12192002"/>
              <a:gd name="connsiteX6" fmla="*/ 3539398 w 6858000"/>
              <a:gd name="connsiteY6" fmla="*/ 0 h 12192002"/>
              <a:gd name="connsiteX7" fmla="*/ 5566229 w 6858000"/>
              <a:gd name="connsiteY7" fmla="*/ 2026831 h 12192002"/>
              <a:gd name="connsiteX8" fmla="*/ 5566229 w 6858000"/>
              <a:gd name="connsiteY8" fmla="*/ 2575538 h 12192002"/>
              <a:gd name="connsiteX9" fmla="*/ 6858000 w 6858000"/>
              <a:gd name="connsiteY9" fmla="*/ 3871657 h 12192002"/>
              <a:gd name="connsiteX10" fmla="*/ 5566229 w 6858000"/>
              <a:gd name="connsiteY10" fmla="*/ 3871657 h 12192002"/>
              <a:gd name="connsiteX11" fmla="*/ 5566229 w 6858000"/>
              <a:gd name="connsiteY11" fmla="*/ 3871658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0" h="12192002">
                <a:moveTo>
                  <a:pt x="6858000" y="3871658"/>
                </a:moveTo>
                <a:lnTo>
                  <a:pt x="6858000" y="12192002"/>
                </a:lnTo>
                <a:lnTo>
                  <a:pt x="5363029" y="12192002"/>
                </a:lnTo>
                <a:lnTo>
                  <a:pt x="5363029" y="12192000"/>
                </a:lnTo>
                <a:lnTo>
                  <a:pt x="0" y="12192000"/>
                </a:lnTo>
                <a:lnTo>
                  <a:pt x="0" y="0"/>
                </a:lnTo>
                <a:lnTo>
                  <a:pt x="3539398" y="0"/>
                </a:lnTo>
                <a:lnTo>
                  <a:pt x="5566229" y="2026831"/>
                </a:lnTo>
                <a:lnTo>
                  <a:pt x="5566229" y="2575538"/>
                </a:lnTo>
                <a:lnTo>
                  <a:pt x="6858000" y="3871657"/>
                </a:lnTo>
                <a:lnTo>
                  <a:pt x="5566229" y="3871657"/>
                </a:lnTo>
                <a:lnTo>
                  <a:pt x="5566229" y="3871658"/>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6" name="Group 5">
            <a:extLst>
              <a:ext uri="{FF2B5EF4-FFF2-40B4-BE49-F238E27FC236}">
                <a16:creationId xmlns:a16="http://schemas.microsoft.com/office/drawing/2014/main" id="{EA7FF9D7-8545-4547-AC77-A0421EEB9B99}"/>
              </a:ext>
            </a:extLst>
          </p:cNvPr>
          <p:cNvGrpSpPr/>
          <p:nvPr userDrawn="1"/>
        </p:nvGrpSpPr>
        <p:grpSpPr>
          <a:xfrm>
            <a:off x="0" y="0"/>
            <a:ext cx="6881966" cy="6858876"/>
            <a:chOff x="-5321" y="1096"/>
            <a:chExt cx="5924073" cy="5904197"/>
          </a:xfrm>
        </p:grpSpPr>
        <p:sp>
          <p:nvSpPr>
            <p:cNvPr id="17" name="Right Triangle 16">
              <a:extLst>
                <a:ext uri="{FF2B5EF4-FFF2-40B4-BE49-F238E27FC236}">
                  <a16:creationId xmlns:a16="http://schemas.microsoft.com/office/drawing/2014/main" id="{8DCD5806-2A2F-4ABF-8057-245681C498E6}"/>
                </a:ext>
              </a:extLst>
            </p:cNvPr>
            <p:cNvSpPr/>
            <p:nvPr userDrawn="1"/>
          </p:nvSpPr>
          <p:spPr>
            <a:xfrm rot="16200000" flipH="1" flipV="1">
              <a:off x="4618" y="-8842"/>
              <a:ext cx="5904196" cy="5924073"/>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8" name="Right Triangle 17">
              <a:extLst>
                <a:ext uri="{FF2B5EF4-FFF2-40B4-BE49-F238E27FC236}">
                  <a16:creationId xmlns:a16="http://schemas.microsoft.com/office/drawing/2014/main" id="{3A93038F-E9E4-4FFD-B3DF-28DB7C2C1490}"/>
                </a:ext>
              </a:extLst>
            </p:cNvPr>
            <p:cNvSpPr/>
            <p:nvPr userDrawn="1"/>
          </p:nvSpPr>
          <p:spPr>
            <a:xfrm rot="16200000" flipH="1" flipV="1">
              <a:off x="3941" y="-8164"/>
              <a:ext cx="5501471" cy="5519993"/>
            </a:xfrm>
            <a:prstGeom prst="rtTriangle">
              <a:avLst/>
            </a:prstGeom>
            <a:pattFill prst="dkHorz">
              <a:fgClr>
                <a:schemeClr val="accent1"/>
              </a:fgClr>
              <a:bgClr>
                <a:schemeClr val="accent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Right Triangle 18">
              <a:extLst>
                <a:ext uri="{FF2B5EF4-FFF2-40B4-BE49-F238E27FC236}">
                  <a16:creationId xmlns:a16="http://schemas.microsoft.com/office/drawing/2014/main" id="{5DEA1E02-BBD0-4AE3-AF22-433B90272178}"/>
                </a:ext>
              </a:extLst>
            </p:cNvPr>
            <p:cNvSpPr/>
            <p:nvPr userDrawn="1"/>
          </p:nvSpPr>
          <p:spPr>
            <a:xfrm rot="16200000" flipH="1" flipV="1">
              <a:off x="3131" y="-7355"/>
              <a:ext cx="5019818" cy="5036720"/>
            </a:xfrm>
            <a:prstGeom prst="rtTriangl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 name="Title 1">
            <a:extLst>
              <a:ext uri="{FF2B5EF4-FFF2-40B4-BE49-F238E27FC236}">
                <a16:creationId xmlns:a16="http://schemas.microsoft.com/office/drawing/2014/main" id="{9E597736-C478-4C26-9BAF-205FE31E977C}"/>
              </a:ext>
            </a:extLst>
          </p:cNvPr>
          <p:cNvSpPr>
            <a:spLocks noGrp="1"/>
          </p:cNvSpPr>
          <p:nvPr userDrawn="1">
            <p:ph type="ctrTitle" hasCustomPrompt="1"/>
          </p:nvPr>
        </p:nvSpPr>
        <p:spPr>
          <a:xfrm>
            <a:off x="5217242" y="2807208"/>
            <a:ext cx="4945598" cy="1243584"/>
          </a:xfrm>
        </p:spPr>
        <p:txBody>
          <a:bodyPr vert="horz" lIns="91440" tIns="45720" rIns="91440" bIns="45720" rtlCol="0" anchor="ctr">
            <a:noAutofit/>
          </a:bodyPr>
          <a:lstStyle>
            <a:lvl1pPr>
              <a:defRPr lang="en-GB" sz="5400" b="1" dirty="0">
                <a:solidFill>
                  <a:schemeClr val="bg1"/>
                </a:solidFill>
                <a:latin typeface="+mj-lt"/>
                <a:ea typeface="Tahoma" panose="020B0604030504040204" pitchFamily="34" charset="0"/>
                <a:cs typeface="Tahoma" panose="020B0604030504040204" pitchFamily="34" charset="0"/>
              </a:defRPr>
            </a:lvl1pPr>
          </a:lstStyle>
          <a:p>
            <a:pPr lvl="0"/>
            <a:r>
              <a:rPr lang="en-US" noProof="0"/>
              <a:t>Thank You</a:t>
            </a:r>
          </a:p>
        </p:txBody>
      </p:sp>
      <p:sp>
        <p:nvSpPr>
          <p:cNvPr id="3" name="Footer Placeholder 2">
            <a:extLst>
              <a:ext uri="{FF2B5EF4-FFF2-40B4-BE49-F238E27FC236}">
                <a16:creationId xmlns:a16="http://schemas.microsoft.com/office/drawing/2014/main" id="{AC22907B-D369-5012-5527-668A1AFE7BC3}"/>
              </a:ext>
            </a:extLst>
          </p:cNvPr>
          <p:cNvSpPr>
            <a:spLocks noGrp="1"/>
          </p:cNvSpPr>
          <p:nvPr>
            <p:ph type="ftr" sz="quarter" idx="10"/>
          </p:nvPr>
        </p:nvSpPr>
        <p:spPr/>
        <p:txBody>
          <a:bodyPr/>
          <a:lstStyle>
            <a:lvl1pPr>
              <a:defRPr>
                <a:solidFill>
                  <a:schemeClr val="bg1">
                    <a:lumMod val="85000"/>
                  </a:schemeClr>
                </a:solidFill>
              </a:defRPr>
            </a:lvl1pPr>
          </a:lstStyle>
          <a:p>
            <a:r>
              <a:rPr lang="en-US" dirty="0"/>
              <a:t>EPICS User Conference 2026  </a:t>
            </a:r>
            <a:r>
              <a:rPr lang="en-US" dirty="0">
                <a:cs typeface="Arial" panose="020B0604020202020204" pitchFamily="34" charset="0"/>
              </a:rPr>
              <a:t>• </a:t>
            </a:r>
            <a:r>
              <a:rPr lang="en-US" dirty="0"/>
              <a:t> Austin, Texas</a:t>
            </a:r>
          </a:p>
        </p:txBody>
      </p:sp>
      <p:sp>
        <p:nvSpPr>
          <p:cNvPr id="4" name="Slide Number Placeholder 3">
            <a:extLst>
              <a:ext uri="{FF2B5EF4-FFF2-40B4-BE49-F238E27FC236}">
                <a16:creationId xmlns:a16="http://schemas.microsoft.com/office/drawing/2014/main" id="{E66E839B-9FE9-7CA4-6799-DC131E05E146}"/>
              </a:ext>
            </a:extLst>
          </p:cNvPr>
          <p:cNvSpPr>
            <a:spLocks noGrp="1"/>
          </p:cNvSpPr>
          <p:nvPr>
            <p:ph type="sldNum" sz="quarter" idx="11"/>
          </p:nvPr>
        </p:nvSpPr>
        <p:spPr/>
        <p:txBody>
          <a:bodyPr/>
          <a:lstStyle/>
          <a:p>
            <a:fld id="{C263D6C4-4840-40CC-AC84-17E24B3B7BDE}" type="slidenum">
              <a:rPr lang="en-US" noProof="0" smtClean="0"/>
              <a:t>‹#›</a:t>
            </a:fld>
            <a:endParaRPr lang="en-US" noProof="0" dirty="0"/>
          </a:p>
        </p:txBody>
      </p:sp>
    </p:spTree>
    <p:extLst>
      <p:ext uri="{BB962C8B-B14F-4D97-AF65-F5344CB8AC3E}">
        <p14:creationId xmlns:p14="http://schemas.microsoft.com/office/powerpoint/2010/main" val="22363861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ank You 2">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6E739168-A5E8-443A-B392-7AD4CF8977AD}"/>
              </a:ext>
            </a:extLst>
          </p:cNvPr>
          <p:cNvSpPr/>
          <p:nvPr userDrawn="1"/>
        </p:nvSpPr>
        <p:spPr>
          <a:xfrm>
            <a:off x="0" y="0"/>
            <a:ext cx="12192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5" name="Freeform: Shape 14">
            <a:extLst>
              <a:ext uri="{FF2B5EF4-FFF2-40B4-BE49-F238E27FC236}">
                <a16:creationId xmlns:a16="http://schemas.microsoft.com/office/drawing/2014/main" id="{41E10E1E-5268-4F03-BA64-07E19DE26739}"/>
              </a:ext>
            </a:extLst>
          </p:cNvPr>
          <p:cNvSpPr/>
          <p:nvPr/>
        </p:nvSpPr>
        <p:spPr>
          <a:xfrm flipH="1">
            <a:off x="-16297" y="0"/>
            <a:ext cx="12208298" cy="6858000"/>
          </a:xfrm>
          <a:custGeom>
            <a:avLst/>
            <a:gdLst>
              <a:gd name="connsiteX0" fmla="*/ 8574289 w 12208298"/>
              <a:gd name="connsiteY0" fmla="*/ 0 h 6858000"/>
              <a:gd name="connsiteX1" fmla="*/ 0 w 12208298"/>
              <a:gd name="connsiteY1" fmla="*/ 0 h 6858000"/>
              <a:gd name="connsiteX2" fmla="*/ 0 w 12208298"/>
              <a:gd name="connsiteY2" fmla="*/ 6858000 h 6858000"/>
              <a:gd name="connsiteX3" fmla="*/ 532109 w 12208298"/>
              <a:gd name="connsiteY3" fmla="*/ 6858000 h 6858000"/>
              <a:gd name="connsiteX4" fmla="*/ 11495317 w 12208298"/>
              <a:gd name="connsiteY4" fmla="*/ 6858000 h 6858000"/>
              <a:gd name="connsiteX5" fmla="*/ 12208298 w 12208298"/>
              <a:gd name="connsiteY5" fmla="*/ 6858000 h 6858000"/>
              <a:gd name="connsiteX6" fmla="*/ 12208298 w 12208298"/>
              <a:gd name="connsiteY6" fmla="*/ 3146781 h 6858000"/>
              <a:gd name="connsiteX7" fmla="*/ 10353284 w 12208298"/>
              <a:gd name="connsiteY7" fmla="*/ 1291767 h 6858000"/>
              <a:gd name="connsiteX8" fmla="*/ 9866056 w 12208298"/>
              <a:gd name="connsiteY8" fmla="*/ 129176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08298" h="6858000">
                <a:moveTo>
                  <a:pt x="8574289" y="0"/>
                </a:moveTo>
                <a:lnTo>
                  <a:pt x="0" y="0"/>
                </a:lnTo>
                <a:lnTo>
                  <a:pt x="0" y="6858000"/>
                </a:lnTo>
                <a:lnTo>
                  <a:pt x="532109" y="6858000"/>
                </a:lnTo>
                <a:lnTo>
                  <a:pt x="11495317" y="6858000"/>
                </a:lnTo>
                <a:lnTo>
                  <a:pt x="12208298" y="6858000"/>
                </a:lnTo>
                <a:lnTo>
                  <a:pt x="12208298" y="3146781"/>
                </a:lnTo>
                <a:lnTo>
                  <a:pt x="10353284" y="1291767"/>
                </a:lnTo>
                <a:lnTo>
                  <a:pt x="9866056" y="1291767"/>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6" name="Freeform: Shape 15">
            <a:extLst>
              <a:ext uri="{FF2B5EF4-FFF2-40B4-BE49-F238E27FC236}">
                <a16:creationId xmlns:a16="http://schemas.microsoft.com/office/drawing/2014/main" id="{B989C45D-BDFF-418F-BE79-03FF70015770}"/>
              </a:ext>
            </a:extLst>
          </p:cNvPr>
          <p:cNvSpPr/>
          <p:nvPr/>
        </p:nvSpPr>
        <p:spPr>
          <a:xfrm rot="5400000" flipH="1" flipV="1">
            <a:off x="2667000" y="-2667001"/>
            <a:ext cx="6858000" cy="12192002"/>
          </a:xfrm>
          <a:custGeom>
            <a:avLst/>
            <a:gdLst>
              <a:gd name="connsiteX0" fmla="*/ 6858000 w 6858000"/>
              <a:gd name="connsiteY0" fmla="*/ 3871658 h 12192002"/>
              <a:gd name="connsiteX1" fmla="*/ 6858000 w 6858000"/>
              <a:gd name="connsiteY1" fmla="*/ 12192002 h 12192002"/>
              <a:gd name="connsiteX2" fmla="*/ 5363029 w 6858000"/>
              <a:gd name="connsiteY2" fmla="*/ 12192002 h 12192002"/>
              <a:gd name="connsiteX3" fmla="*/ 5363029 w 6858000"/>
              <a:gd name="connsiteY3" fmla="*/ 12192000 h 12192002"/>
              <a:gd name="connsiteX4" fmla="*/ 0 w 6858000"/>
              <a:gd name="connsiteY4" fmla="*/ 12192000 h 12192002"/>
              <a:gd name="connsiteX5" fmla="*/ 0 w 6858000"/>
              <a:gd name="connsiteY5" fmla="*/ 0 h 12192002"/>
              <a:gd name="connsiteX6" fmla="*/ 3539398 w 6858000"/>
              <a:gd name="connsiteY6" fmla="*/ 0 h 12192002"/>
              <a:gd name="connsiteX7" fmla="*/ 5566229 w 6858000"/>
              <a:gd name="connsiteY7" fmla="*/ 2026831 h 12192002"/>
              <a:gd name="connsiteX8" fmla="*/ 5566229 w 6858000"/>
              <a:gd name="connsiteY8" fmla="*/ 2575538 h 12192002"/>
              <a:gd name="connsiteX9" fmla="*/ 6858000 w 6858000"/>
              <a:gd name="connsiteY9" fmla="*/ 3871657 h 12192002"/>
              <a:gd name="connsiteX10" fmla="*/ 5566229 w 6858000"/>
              <a:gd name="connsiteY10" fmla="*/ 3871657 h 12192002"/>
              <a:gd name="connsiteX11" fmla="*/ 5566229 w 6858000"/>
              <a:gd name="connsiteY11" fmla="*/ 3871658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0" h="12192002">
                <a:moveTo>
                  <a:pt x="6858000" y="3871658"/>
                </a:moveTo>
                <a:lnTo>
                  <a:pt x="6858000" y="12192002"/>
                </a:lnTo>
                <a:lnTo>
                  <a:pt x="5363029" y="12192002"/>
                </a:lnTo>
                <a:lnTo>
                  <a:pt x="5363029" y="12192000"/>
                </a:lnTo>
                <a:lnTo>
                  <a:pt x="0" y="12192000"/>
                </a:lnTo>
                <a:lnTo>
                  <a:pt x="0" y="0"/>
                </a:lnTo>
                <a:lnTo>
                  <a:pt x="3539398" y="0"/>
                </a:lnTo>
                <a:lnTo>
                  <a:pt x="5566229" y="2026831"/>
                </a:lnTo>
                <a:lnTo>
                  <a:pt x="5566229" y="2575538"/>
                </a:lnTo>
                <a:lnTo>
                  <a:pt x="6858000" y="3871657"/>
                </a:lnTo>
                <a:lnTo>
                  <a:pt x="5566229" y="3871657"/>
                </a:lnTo>
                <a:lnTo>
                  <a:pt x="5566229" y="3871658"/>
                </a:lnTo>
                <a:close/>
              </a:path>
            </a:pathLst>
          </a:custGeom>
          <a:pattFill prst="wdDnDiag">
            <a:fgClr>
              <a:schemeClr val="accent1"/>
            </a:fgClr>
            <a:bgClr>
              <a:schemeClr val="accent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0" name="Freeform: Shape 19">
            <a:extLst>
              <a:ext uri="{FF2B5EF4-FFF2-40B4-BE49-F238E27FC236}">
                <a16:creationId xmlns:a16="http://schemas.microsoft.com/office/drawing/2014/main" id="{0027A677-9ACB-4264-B148-4806678FB83F}"/>
              </a:ext>
            </a:extLst>
          </p:cNvPr>
          <p:cNvSpPr/>
          <p:nvPr/>
        </p:nvSpPr>
        <p:spPr>
          <a:xfrm rot="5400000" flipH="1" flipV="1">
            <a:off x="2667000" y="-2667001"/>
            <a:ext cx="6858000" cy="12192002"/>
          </a:xfrm>
          <a:custGeom>
            <a:avLst/>
            <a:gdLst>
              <a:gd name="connsiteX0" fmla="*/ 6858000 w 6858000"/>
              <a:gd name="connsiteY0" fmla="*/ 3871658 h 12192002"/>
              <a:gd name="connsiteX1" fmla="*/ 6858000 w 6858000"/>
              <a:gd name="connsiteY1" fmla="*/ 12192002 h 12192002"/>
              <a:gd name="connsiteX2" fmla="*/ 5363029 w 6858000"/>
              <a:gd name="connsiteY2" fmla="*/ 12192002 h 12192002"/>
              <a:gd name="connsiteX3" fmla="*/ 5363029 w 6858000"/>
              <a:gd name="connsiteY3" fmla="*/ 12192000 h 12192002"/>
              <a:gd name="connsiteX4" fmla="*/ 0 w 6858000"/>
              <a:gd name="connsiteY4" fmla="*/ 12192000 h 12192002"/>
              <a:gd name="connsiteX5" fmla="*/ 0 w 6858000"/>
              <a:gd name="connsiteY5" fmla="*/ 0 h 12192002"/>
              <a:gd name="connsiteX6" fmla="*/ 3539398 w 6858000"/>
              <a:gd name="connsiteY6" fmla="*/ 0 h 12192002"/>
              <a:gd name="connsiteX7" fmla="*/ 5566229 w 6858000"/>
              <a:gd name="connsiteY7" fmla="*/ 2026831 h 12192002"/>
              <a:gd name="connsiteX8" fmla="*/ 5566229 w 6858000"/>
              <a:gd name="connsiteY8" fmla="*/ 2575538 h 12192002"/>
              <a:gd name="connsiteX9" fmla="*/ 6858000 w 6858000"/>
              <a:gd name="connsiteY9" fmla="*/ 3871657 h 12192002"/>
              <a:gd name="connsiteX10" fmla="*/ 5566229 w 6858000"/>
              <a:gd name="connsiteY10" fmla="*/ 3871657 h 12192002"/>
              <a:gd name="connsiteX11" fmla="*/ 5566229 w 6858000"/>
              <a:gd name="connsiteY11" fmla="*/ 3871658 h 12192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858000" h="12192002">
                <a:moveTo>
                  <a:pt x="6858000" y="3871658"/>
                </a:moveTo>
                <a:lnTo>
                  <a:pt x="6858000" y="12192002"/>
                </a:lnTo>
                <a:lnTo>
                  <a:pt x="5363029" y="12192002"/>
                </a:lnTo>
                <a:lnTo>
                  <a:pt x="5363029" y="12192000"/>
                </a:lnTo>
                <a:lnTo>
                  <a:pt x="0" y="12192000"/>
                </a:lnTo>
                <a:lnTo>
                  <a:pt x="0" y="0"/>
                </a:lnTo>
                <a:lnTo>
                  <a:pt x="3539398" y="0"/>
                </a:lnTo>
                <a:lnTo>
                  <a:pt x="5566229" y="2026831"/>
                </a:lnTo>
                <a:lnTo>
                  <a:pt x="5566229" y="2575538"/>
                </a:lnTo>
                <a:lnTo>
                  <a:pt x="6858000" y="3871657"/>
                </a:lnTo>
                <a:lnTo>
                  <a:pt x="5566229" y="3871657"/>
                </a:lnTo>
                <a:lnTo>
                  <a:pt x="5566229" y="3871658"/>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9E597736-C478-4C26-9BAF-205FE31E977C}"/>
              </a:ext>
            </a:extLst>
          </p:cNvPr>
          <p:cNvSpPr>
            <a:spLocks noGrp="1"/>
          </p:cNvSpPr>
          <p:nvPr userDrawn="1">
            <p:ph type="ctrTitle" hasCustomPrompt="1"/>
          </p:nvPr>
        </p:nvSpPr>
        <p:spPr>
          <a:xfrm>
            <a:off x="6360242" y="3429000"/>
            <a:ext cx="4945598" cy="1243584"/>
          </a:xfrm>
        </p:spPr>
        <p:txBody>
          <a:bodyPr vert="horz" lIns="91440" tIns="45720" rIns="91440" bIns="45720" rtlCol="0" anchor="ctr">
            <a:noAutofit/>
          </a:bodyPr>
          <a:lstStyle>
            <a:lvl1pPr>
              <a:defRPr lang="en-GB" sz="5400" b="1" dirty="0">
                <a:solidFill>
                  <a:schemeClr val="bg1"/>
                </a:solidFill>
                <a:latin typeface="+mj-lt"/>
                <a:ea typeface="Tahoma" panose="020B0604030504040204" pitchFamily="34" charset="0"/>
                <a:cs typeface="Tahoma" panose="020B0604030504040204" pitchFamily="34" charset="0"/>
              </a:defRPr>
            </a:lvl1pPr>
          </a:lstStyle>
          <a:p>
            <a:pPr lvl="0"/>
            <a:r>
              <a:rPr lang="en-US" noProof="0"/>
              <a:t>Thank You</a:t>
            </a:r>
          </a:p>
        </p:txBody>
      </p:sp>
      <p:sp>
        <p:nvSpPr>
          <p:cNvPr id="35" name="Freeform: Shape 34">
            <a:extLst>
              <a:ext uri="{FF2B5EF4-FFF2-40B4-BE49-F238E27FC236}">
                <a16:creationId xmlns:a16="http://schemas.microsoft.com/office/drawing/2014/main" id="{C024DCDB-C6BF-455E-AAB8-EAF9DAB302A1}"/>
              </a:ext>
            </a:extLst>
          </p:cNvPr>
          <p:cNvSpPr/>
          <p:nvPr userDrawn="1"/>
        </p:nvSpPr>
        <p:spPr>
          <a:xfrm rot="13500000">
            <a:off x="-729899" y="-1215856"/>
            <a:ext cx="6043521" cy="8427077"/>
          </a:xfrm>
          <a:custGeom>
            <a:avLst/>
            <a:gdLst>
              <a:gd name="connsiteX0" fmla="*/ 6043521 w 6043521"/>
              <a:gd name="connsiteY0" fmla="*/ 4267535 h 8427077"/>
              <a:gd name="connsiteX1" fmla="*/ 1883979 w 6043521"/>
              <a:gd name="connsiteY1" fmla="*/ 8427077 h 8427077"/>
              <a:gd name="connsiteX2" fmla="*/ 0 w 6043521"/>
              <a:gd name="connsiteY2" fmla="*/ 8427077 h 8427077"/>
              <a:gd name="connsiteX3" fmla="*/ 0 w 6043521"/>
              <a:gd name="connsiteY3" fmla="*/ 1775986 h 8427077"/>
              <a:gd name="connsiteX4" fmla="*/ 1775985 w 6043521"/>
              <a:gd name="connsiteY4" fmla="*/ 0 h 8427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3521" h="8427077">
                <a:moveTo>
                  <a:pt x="6043521" y="4267535"/>
                </a:moveTo>
                <a:lnTo>
                  <a:pt x="1883979" y="8427077"/>
                </a:lnTo>
                <a:lnTo>
                  <a:pt x="0" y="8427077"/>
                </a:lnTo>
                <a:lnTo>
                  <a:pt x="0" y="1775986"/>
                </a:lnTo>
                <a:lnTo>
                  <a:pt x="1775985"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32" name="Freeform: Shape 31">
            <a:extLst>
              <a:ext uri="{FF2B5EF4-FFF2-40B4-BE49-F238E27FC236}">
                <a16:creationId xmlns:a16="http://schemas.microsoft.com/office/drawing/2014/main" id="{26AFB47A-5D51-4F9C-B01B-977CE5E3C093}"/>
              </a:ext>
            </a:extLst>
          </p:cNvPr>
          <p:cNvSpPr/>
          <p:nvPr userDrawn="1"/>
        </p:nvSpPr>
        <p:spPr>
          <a:xfrm rot="13500000">
            <a:off x="-1145231" y="-2123853"/>
            <a:ext cx="6043521" cy="9008880"/>
          </a:xfrm>
          <a:custGeom>
            <a:avLst/>
            <a:gdLst>
              <a:gd name="connsiteX0" fmla="*/ 6043521 w 6043521"/>
              <a:gd name="connsiteY0" fmla="*/ 4849338 h 9008880"/>
              <a:gd name="connsiteX1" fmla="*/ 1883979 w 6043521"/>
              <a:gd name="connsiteY1" fmla="*/ 9008880 h 9008880"/>
              <a:gd name="connsiteX2" fmla="*/ 0 w 6043521"/>
              <a:gd name="connsiteY2" fmla="*/ 9008880 h 9008880"/>
              <a:gd name="connsiteX3" fmla="*/ 0 w 6043521"/>
              <a:gd name="connsiteY3" fmla="*/ 1194182 h 9008880"/>
              <a:gd name="connsiteX4" fmla="*/ 1194182 w 6043521"/>
              <a:gd name="connsiteY4" fmla="*/ 0 h 90088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3521" h="9008880">
                <a:moveTo>
                  <a:pt x="6043521" y="4849338"/>
                </a:moveTo>
                <a:lnTo>
                  <a:pt x="1883979" y="9008880"/>
                </a:lnTo>
                <a:lnTo>
                  <a:pt x="0" y="9008880"/>
                </a:lnTo>
                <a:lnTo>
                  <a:pt x="0" y="1194182"/>
                </a:lnTo>
                <a:lnTo>
                  <a:pt x="1194182" y="0"/>
                </a:lnTo>
                <a:close/>
              </a:path>
            </a:pathLst>
          </a:custGeom>
          <a:pattFill prst="wdDn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30" name="Freeform: Shape 29">
            <a:extLst>
              <a:ext uri="{FF2B5EF4-FFF2-40B4-BE49-F238E27FC236}">
                <a16:creationId xmlns:a16="http://schemas.microsoft.com/office/drawing/2014/main" id="{6997A4FF-7390-4173-8ACD-6CF7145AACEC}"/>
              </a:ext>
            </a:extLst>
          </p:cNvPr>
          <p:cNvSpPr/>
          <p:nvPr userDrawn="1"/>
        </p:nvSpPr>
        <p:spPr>
          <a:xfrm rot="18900000" flipH="1">
            <a:off x="-2681153" y="-465959"/>
            <a:ext cx="8639119" cy="5739762"/>
          </a:xfrm>
          <a:custGeom>
            <a:avLst/>
            <a:gdLst>
              <a:gd name="connsiteX0" fmla="*/ 3789781 w 8639119"/>
              <a:gd name="connsiteY0" fmla="*/ 0 h 5739762"/>
              <a:gd name="connsiteX1" fmla="*/ 0 w 8639119"/>
              <a:gd name="connsiteY1" fmla="*/ 3789782 h 5739762"/>
              <a:gd name="connsiteX2" fmla="*/ 0 w 8639119"/>
              <a:gd name="connsiteY2" fmla="*/ 5739761 h 5739762"/>
              <a:gd name="connsiteX3" fmla="*/ 7748695 w 8639119"/>
              <a:gd name="connsiteY3" fmla="*/ 5739762 h 5739762"/>
              <a:gd name="connsiteX4" fmla="*/ 8639119 w 8639119"/>
              <a:gd name="connsiteY4" fmla="*/ 4849338 h 57397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39119" h="5739762">
                <a:moveTo>
                  <a:pt x="3789781" y="0"/>
                </a:moveTo>
                <a:lnTo>
                  <a:pt x="0" y="3789782"/>
                </a:lnTo>
                <a:lnTo>
                  <a:pt x="0" y="5739761"/>
                </a:lnTo>
                <a:lnTo>
                  <a:pt x="7748695" y="5739762"/>
                </a:lnTo>
                <a:lnTo>
                  <a:pt x="8639119" y="4849338"/>
                </a:lnTo>
                <a:close/>
              </a:path>
            </a:pathLst>
          </a:custGeom>
          <a:solidFill>
            <a:schemeClr val="accent1">
              <a:lumMod val="50000"/>
              <a:alpha val="51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3" name="Footer Placeholder 2">
            <a:extLst>
              <a:ext uri="{FF2B5EF4-FFF2-40B4-BE49-F238E27FC236}">
                <a16:creationId xmlns:a16="http://schemas.microsoft.com/office/drawing/2014/main" id="{D505E8D8-6C2C-E75B-4C74-06FC8C2DAD8A}"/>
              </a:ext>
            </a:extLst>
          </p:cNvPr>
          <p:cNvSpPr>
            <a:spLocks noGrp="1"/>
          </p:cNvSpPr>
          <p:nvPr>
            <p:ph type="ftr" sz="quarter" idx="10"/>
          </p:nvPr>
        </p:nvSpPr>
        <p:spPr/>
        <p:txBody>
          <a:bodyPr/>
          <a:lstStyle>
            <a:lvl1pPr>
              <a:defRPr>
                <a:solidFill>
                  <a:schemeClr val="bg1">
                    <a:lumMod val="85000"/>
                  </a:schemeClr>
                </a:solidFill>
              </a:defRPr>
            </a:lvl1pPr>
          </a:lstStyle>
          <a:p>
            <a:r>
              <a:rPr lang="en-US" dirty="0"/>
              <a:t>EPICS User Conference 2026  </a:t>
            </a:r>
            <a:r>
              <a:rPr lang="en-US" dirty="0">
                <a:cs typeface="Arial" panose="020B0604020202020204" pitchFamily="34" charset="0"/>
              </a:rPr>
              <a:t>• </a:t>
            </a:r>
            <a:r>
              <a:rPr lang="en-US" dirty="0"/>
              <a:t> Austin, Texas</a:t>
            </a:r>
          </a:p>
        </p:txBody>
      </p:sp>
      <p:sp>
        <p:nvSpPr>
          <p:cNvPr id="4" name="Slide Number Placeholder 3">
            <a:extLst>
              <a:ext uri="{FF2B5EF4-FFF2-40B4-BE49-F238E27FC236}">
                <a16:creationId xmlns:a16="http://schemas.microsoft.com/office/drawing/2014/main" id="{DC5A0633-1607-6AE4-9F47-DB22F66772C6}"/>
              </a:ext>
            </a:extLst>
          </p:cNvPr>
          <p:cNvSpPr>
            <a:spLocks noGrp="1"/>
          </p:cNvSpPr>
          <p:nvPr>
            <p:ph type="sldNum" sz="quarter" idx="11"/>
          </p:nvPr>
        </p:nvSpPr>
        <p:spPr/>
        <p:txBody>
          <a:bodyPr/>
          <a:lstStyle/>
          <a:p>
            <a:fld id="{C263D6C4-4840-40CC-AC84-17E24B3B7BDE}" type="slidenum">
              <a:rPr lang="en-US" noProof="0" smtClean="0"/>
              <a:t>‹#›</a:t>
            </a:fld>
            <a:endParaRPr lang="en-US" noProof="0" dirty="0"/>
          </a:p>
        </p:txBody>
      </p:sp>
    </p:spTree>
    <p:extLst>
      <p:ext uri="{BB962C8B-B14F-4D97-AF65-F5344CB8AC3E}">
        <p14:creationId xmlns:p14="http://schemas.microsoft.com/office/powerpoint/2010/main" val="12185180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2838D16-809E-4EB1-8C0C-0E63D8139112}"/>
              </a:ext>
            </a:extLst>
          </p:cNvPr>
          <p:cNvSpPr/>
          <p:nvPr userDrawn="1"/>
        </p:nvSpPr>
        <p:spPr>
          <a:xfrm>
            <a:off x="0" y="0"/>
            <a:ext cx="12192000" cy="6858000"/>
          </a:xfrm>
          <a:prstGeom prst="rect">
            <a:avLst/>
          </a:prstGeom>
          <a:solidFill>
            <a:srgbClr val="0C43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01FEB333-94B4-4E53-9019-D584810903BB}"/>
              </a:ext>
            </a:extLst>
          </p:cNvPr>
          <p:cNvSpPr/>
          <p:nvPr userDrawn="1"/>
        </p:nvSpPr>
        <p:spPr>
          <a:xfrm>
            <a:off x="0" y="0"/>
            <a:ext cx="12192000" cy="6862745"/>
          </a:xfrm>
          <a:custGeom>
            <a:avLst/>
            <a:gdLst>
              <a:gd name="connsiteX0" fmla="*/ 0 w 12192000"/>
              <a:gd name="connsiteY0" fmla="*/ 0 h 6849743"/>
              <a:gd name="connsiteX1" fmla="*/ 7554712 w 12192000"/>
              <a:gd name="connsiteY1" fmla="*/ 0 h 6849743"/>
              <a:gd name="connsiteX2" fmla="*/ 10266645 w 12192000"/>
              <a:gd name="connsiteY2" fmla="*/ 2711934 h 6849743"/>
              <a:gd name="connsiteX3" fmla="*/ 11289529 w 12192000"/>
              <a:gd name="connsiteY3" fmla="*/ 2711934 h 6849743"/>
              <a:gd name="connsiteX4" fmla="*/ 12191999 w 12192000"/>
              <a:gd name="connsiteY4" fmla="*/ 3614404 h 6849743"/>
              <a:gd name="connsiteX5" fmla="*/ 12192000 w 12192000"/>
              <a:gd name="connsiteY5" fmla="*/ 6849743 h 6849743"/>
              <a:gd name="connsiteX6" fmla="*/ 0 w 12192000"/>
              <a:gd name="connsiteY6" fmla="*/ 6849743 h 6849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49743">
                <a:moveTo>
                  <a:pt x="0" y="0"/>
                </a:moveTo>
                <a:lnTo>
                  <a:pt x="7554712" y="0"/>
                </a:lnTo>
                <a:lnTo>
                  <a:pt x="10266645" y="2711934"/>
                </a:lnTo>
                <a:lnTo>
                  <a:pt x="11289529" y="2711934"/>
                </a:lnTo>
                <a:lnTo>
                  <a:pt x="12191999" y="3614404"/>
                </a:lnTo>
                <a:lnTo>
                  <a:pt x="12192000" y="6849743"/>
                </a:lnTo>
                <a:lnTo>
                  <a:pt x="0" y="6849743"/>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9" name="Freeform: Shape 8">
            <a:extLst>
              <a:ext uri="{FF2B5EF4-FFF2-40B4-BE49-F238E27FC236}">
                <a16:creationId xmlns:a16="http://schemas.microsoft.com/office/drawing/2014/main" id="{A59B9489-0CD9-4DB7-AC82-6E7867F91403}"/>
              </a:ext>
            </a:extLst>
          </p:cNvPr>
          <p:cNvSpPr/>
          <p:nvPr userDrawn="1"/>
        </p:nvSpPr>
        <p:spPr>
          <a:xfrm rot="16200000" flipV="1">
            <a:off x="2626805" y="-2626805"/>
            <a:ext cx="6862743" cy="12116353"/>
          </a:xfrm>
          <a:custGeom>
            <a:avLst/>
            <a:gdLst>
              <a:gd name="connsiteX0" fmla="*/ 6853871 w 6853871"/>
              <a:gd name="connsiteY0" fmla="*/ 12116353 h 12116353"/>
              <a:gd name="connsiteX1" fmla="*/ 6853871 w 6853871"/>
              <a:gd name="connsiteY1" fmla="*/ 8014954 h 12116353"/>
              <a:gd name="connsiteX2" fmla="*/ 4141930 w 6853871"/>
              <a:gd name="connsiteY2" fmla="*/ 8014954 h 12116353"/>
              <a:gd name="connsiteX3" fmla="*/ 4141930 w 6853871"/>
              <a:gd name="connsiteY3" fmla="*/ 8014952 h 12116353"/>
              <a:gd name="connsiteX4" fmla="*/ 6853871 w 6853871"/>
              <a:gd name="connsiteY4" fmla="*/ 8014952 h 12116353"/>
              <a:gd name="connsiteX5" fmla="*/ 4141930 w 6853871"/>
              <a:gd name="connsiteY5" fmla="*/ 5293882 h 12116353"/>
              <a:gd name="connsiteX6" fmla="*/ 4141930 w 6853871"/>
              <a:gd name="connsiteY6" fmla="*/ 4141928 h 12116353"/>
              <a:gd name="connsiteX7" fmla="*/ 0 w 6853871"/>
              <a:gd name="connsiteY7" fmla="*/ 0 h 12116353"/>
              <a:gd name="connsiteX8" fmla="*/ 0 w 6853871"/>
              <a:gd name="connsiteY8" fmla="*/ 12116353 h 12116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53871" h="12116353">
                <a:moveTo>
                  <a:pt x="6853871" y="12116353"/>
                </a:moveTo>
                <a:lnTo>
                  <a:pt x="6853871" y="8014954"/>
                </a:lnTo>
                <a:lnTo>
                  <a:pt x="4141930" y="8014954"/>
                </a:lnTo>
                <a:lnTo>
                  <a:pt x="4141930" y="8014952"/>
                </a:lnTo>
                <a:lnTo>
                  <a:pt x="6853871" y="8014952"/>
                </a:lnTo>
                <a:lnTo>
                  <a:pt x="4141930" y="5293882"/>
                </a:lnTo>
                <a:lnTo>
                  <a:pt x="4141930" y="4141928"/>
                </a:lnTo>
                <a:lnTo>
                  <a:pt x="0" y="0"/>
                </a:lnTo>
                <a:lnTo>
                  <a:pt x="0" y="12116353"/>
                </a:lnTo>
                <a:close/>
              </a:path>
            </a:pathLst>
          </a:custGeom>
          <a:pattFill prst="wdDnDiag">
            <a:fgClr>
              <a:schemeClr val="accent1"/>
            </a:fgClr>
            <a:bgClr>
              <a:schemeClr val="accent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Right Triangle 9">
            <a:extLst>
              <a:ext uri="{FF2B5EF4-FFF2-40B4-BE49-F238E27FC236}">
                <a16:creationId xmlns:a16="http://schemas.microsoft.com/office/drawing/2014/main" id="{A55D1C76-C591-4FA5-9780-87AB6B37C0FA}"/>
              </a:ext>
            </a:extLst>
          </p:cNvPr>
          <p:cNvSpPr/>
          <p:nvPr userDrawn="1"/>
        </p:nvSpPr>
        <p:spPr>
          <a:xfrm rot="5400000" flipV="1">
            <a:off x="5851010" y="-10649"/>
            <a:ext cx="6326154" cy="6347453"/>
          </a:xfrm>
          <a:prstGeom prst="rtTriangl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Freeform: Shape 10">
            <a:extLst>
              <a:ext uri="{FF2B5EF4-FFF2-40B4-BE49-F238E27FC236}">
                <a16:creationId xmlns:a16="http://schemas.microsoft.com/office/drawing/2014/main" id="{A7DC1D12-670F-4235-8791-FA8C2B330871}"/>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2" name="Freeform: Shape 11">
            <a:extLst>
              <a:ext uri="{FF2B5EF4-FFF2-40B4-BE49-F238E27FC236}">
                <a16:creationId xmlns:a16="http://schemas.microsoft.com/office/drawing/2014/main" id="{859569CF-FDAC-47C4-A0F5-296F7117C398}"/>
              </a:ext>
            </a:extLst>
          </p:cNvPr>
          <p:cNvSpPr/>
          <p:nvPr userDrawn="1"/>
        </p:nvSpPr>
        <p:spPr>
          <a:xfrm rot="2700000">
            <a:off x="9668984" y="1404392"/>
            <a:ext cx="4406148" cy="5299239"/>
          </a:xfrm>
          <a:custGeom>
            <a:avLst/>
            <a:gdLst>
              <a:gd name="connsiteX0" fmla="*/ 0 w 4406148"/>
              <a:gd name="connsiteY0" fmla="*/ 0 h 5299239"/>
              <a:gd name="connsiteX1" fmla="*/ 4406148 w 4406148"/>
              <a:gd name="connsiteY1" fmla="*/ 4406147 h 5299239"/>
              <a:gd name="connsiteX2" fmla="*/ 3513056 w 4406148"/>
              <a:gd name="connsiteY2" fmla="*/ 5299239 h 5299239"/>
              <a:gd name="connsiteX3" fmla="*/ 1 w 4406148"/>
              <a:gd name="connsiteY3" fmla="*/ 5299239 h 5299239"/>
            </a:gdLst>
            <a:ahLst/>
            <a:cxnLst>
              <a:cxn ang="0">
                <a:pos x="connsiteX0" y="connsiteY0"/>
              </a:cxn>
              <a:cxn ang="0">
                <a:pos x="connsiteX1" y="connsiteY1"/>
              </a:cxn>
              <a:cxn ang="0">
                <a:pos x="connsiteX2" y="connsiteY2"/>
              </a:cxn>
              <a:cxn ang="0">
                <a:pos x="connsiteX3" y="connsiteY3"/>
              </a:cxn>
            </a:cxnLst>
            <a:rect l="l" t="t" r="r" b="b"/>
            <a:pathLst>
              <a:path w="4406148" h="5299239">
                <a:moveTo>
                  <a:pt x="0" y="0"/>
                </a:moveTo>
                <a:lnTo>
                  <a:pt x="4406148" y="4406147"/>
                </a:lnTo>
                <a:lnTo>
                  <a:pt x="3513056" y="5299239"/>
                </a:lnTo>
                <a:lnTo>
                  <a:pt x="1" y="5299239"/>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3" name="Freeform: Shape 12">
            <a:extLst>
              <a:ext uri="{FF2B5EF4-FFF2-40B4-BE49-F238E27FC236}">
                <a16:creationId xmlns:a16="http://schemas.microsoft.com/office/drawing/2014/main" id="{D68D0C72-2B2C-4C85-A091-157853C71784}"/>
              </a:ext>
            </a:extLst>
          </p:cNvPr>
          <p:cNvSpPr/>
          <p:nvPr userDrawn="1"/>
        </p:nvSpPr>
        <p:spPr>
          <a:xfrm rot="8100000" flipH="1">
            <a:off x="9583575" y="1088097"/>
            <a:ext cx="5072180" cy="4843502"/>
          </a:xfrm>
          <a:custGeom>
            <a:avLst/>
            <a:gdLst>
              <a:gd name="connsiteX0" fmla="*/ 5072180 w 5072180"/>
              <a:gd name="connsiteY0" fmla="*/ 4843501 h 4843502"/>
              <a:gd name="connsiteX1" fmla="*/ 228679 w 5072180"/>
              <a:gd name="connsiteY1" fmla="*/ 0 h 4843502"/>
              <a:gd name="connsiteX2" fmla="*/ 1 w 5072180"/>
              <a:gd name="connsiteY2" fmla="*/ 228678 h 4843502"/>
              <a:gd name="connsiteX3" fmla="*/ 0 w 5072180"/>
              <a:gd name="connsiteY3" fmla="*/ 4843502 h 4843502"/>
            </a:gdLst>
            <a:ahLst/>
            <a:cxnLst>
              <a:cxn ang="0">
                <a:pos x="connsiteX0" y="connsiteY0"/>
              </a:cxn>
              <a:cxn ang="0">
                <a:pos x="connsiteX1" y="connsiteY1"/>
              </a:cxn>
              <a:cxn ang="0">
                <a:pos x="connsiteX2" y="connsiteY2"/>
              </a:cxn>
              <a:cxn ang="0">
                <a:pos x="connsiteX3" y="connsiteY3"/>
              </a:cxn>
            </a:cxnLst>
            <a:rect l="l" t="t" r="r" b="b"/>
            <a:pathLst>
              <a:path w="5072180" h="4843502">
                <a:moveTo>
                  <a:pt x="5072180" y="4843501"/>
                </a:moveTo>
                <a:lnTo>
                  <a:pt x="228679" y="0"/>
                </a:lnTo>
                <a:lnTo>
                  <a:pt x="1" y="228678"/>
                </a:lnTo>
                <a:lnTo>
                  <a:pt x="0" y="4843502"/>
                </a:lnTo>
                <a:close/>
              </a:path>
            </a:pathLst>
          </a:custGeom>
          <a:pattFill prst="wdDn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4" name="Freeform: Shape 13">
            <a:extLst>
              <a:ext uri="{FF2B5EF4-FFF2-40B4-BE49-F238E27FC236}">
                <a16:creationId xmlns:a16="http://schemas.microsoft.com/office/drawing/2014/main" id="{8E25334A-5FE3-4DDA-8D32-4796CCFCAA74}"/>
              </a:ext>
            </a:extLst>
          </p:cNvPr>
          <p:cNvSpPr/>
          <p:nvPr userDrawn="1"/>
        </p:nvSpPr>
        <p:spPr>
          <a:xfrm rot="2700000">
            <a:off x="11438585" y="5665752"/>
            <a:ext cx="877778" cy="1755556"/>
          </a:xfrm>
          <a:custGeom>
            <a:avLst/>
            <a:gdLst>
              <a:gd name="connsiteX0" fmla="*/ 0 w 877778"/>
              <a:gd name="connsiteY0" fmla="*/ 0 h 1755556"/>
              <a:gd name="connsiteX1" fmla="*/ 877778 w 877778"/>
              <a:gd name="connsiteY1" fmla="*/ 877778 h 1755556"/>
              <a:gd name="connsiteX2" fmla="*/ 0 w 877778"/>
              <a:gd name="connsiteY2" fmla="*/ 1755556 h 1755556"/>
            </a:gdLst>
            <a:ahLst/>
            <a:cxnLst>
              <a:cxn ang="0">
                <a:pos x="connsiteX0" y="connsiteY0"/>
              </a:cxn>
              <a:cxn ang="0">
                <a:pos x="connsiteX1" y="connsiteY1"/>
              </a:cxn>
              <a:cxn ang="0">
                <a:pos x="connsiteX2" y="connsiteY2"/>
              </a:cxn>
            </a:cxnLst>
            <a:rect l="l" t="t" r="r" b="b"/>
            <a:pathLst>
              <a:path w="877778" h="1755556">
                <a:moveTo>
                  <a:pt x="0" y="0"/>
                </a:moveTo>
                <a:lnTo>
                  <a:pt x="877778" y="877778"/>
                </a:lnTo>
                <a:lnTo>
                  <a:pt x="0" y="1755556"/>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5" name="Freeform: Shape 14">
            <a:extLst>
              <a:ext uri="{FF2B5EF4-FFF2-40B4-BE49-F238E27FC236}">
                <a16:creationId xmlns:a16="http://schemas.microsoft.com/office/drawing/2014/main" id="{18818DF1-D7FD-4C0F-875D-7A07E8F75C06}"/>
              </a:ext>
            </a:extLst>
          </p:cNvPr>
          <p:cNvSpPr/>
          <p:nvPr userDrawn="1"/>
        </p:nvSpPr>
        <p:spPr>
          <a:xfrm rot="8100000" flipH="1">
            <a:off x="10582265" y="5841410"/>
            <a:ext cx="2372348" cy="1186174"/>
          </a:xfrm>
          <a:custGeom>
            <a:avLst/>
            <a:gdLst>
              <a:gd name="connsiteX0" fmla="*/ 2372348 w 2372348"/>
              <a:gd name="connsiteY0" fmla="*/ 1186174 h 1186174"/>
              <a:gd name="connsiteX1" fmla="*/ 1186174 w 2372348"/>
              <a:gd name="connsiteY1" fmla="*/ 0 h 1186174"/>
              <a:gd name="connsiteX2" fmla="*/ 0 w 2372348"/>
              <a:gd name="connsiteY2" fmla="*/ 1186174 h 1186174"/>
            </a:gdLst>
            <a:ahLst/>
            <a:cxnLst>
              <a:cxn ang="0">
                <a:pos x="connsiteX0" y="connsiteY0"/>
              </a:cxn>
              <a:cxn ang="0">
                <a:pos x="connsiteX1" y="connsiteY1"/>
              </a:cxn>
              <a:cxn ang="0">
                <a:pos x="connsiteX2" y="connsiteY2"/>
              </a:cxn>
            </a:cxnLst>
            <a:rect l="l" t="t" r="r" b="b"/>
            <a:pathLst>
              <a:path w="2372348" h="1186174">
                <a:moveTo>
                  <a:pt x="2372348" y="1186174"/>
                </a:moveTo>
                <a:lnTo>
                  <a:pt x="1186174" y="0"/>
                </a:lnTo>
                <a:lnTo>
                  <a:pt x="0" y="1186174"/>
                </a:lnTo>
                <a:close/>
              </a:path>
            </a:pathLst>
          </a:custGeom>
          <a:pattFill prst="wdUp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grpSp>
        <p:nvGrpSpPr>
          <p:cNvPr id="16" name="Group 15">
            <a:extLst>
              <a:ext uri="{FF2B5EF4-FFF2-40B4-BE49-F238E27FC236}">
                <a16:creationId xmlns:a16="http://schemas.microsoft.com/office/drawing/2014/main" id="{8F9BB384-9E14-4CEA-82C1-21837229D3EF}"/>
              </a:ext>
            </a:extLst>
          </p:cNvPr>
          <p:cNvGrpSpPr/>
          <p:nvPr userDrawn="1"/>
        </p:nvGrpSpPr>
        <p:grpSpPr>
          <a:xfrm rot="16200000">
            <a:off x="431651" y="-917359"/>
            <a:ext cx="1532001" cy="1826463"/>
            <a:chOff x="10800164" y="7142066"/>
            <a:chExt cx="2775293" cy="3308724"/>
          </a:xfrm>
        </p:grpSpPr>
        <p:sp>
          <p:nvSpPr>
            <p:cNvPr id="17" name="Freeform: Shape 16">
              <a:extLst>
                <a:ext uri="{FF2B5EF4-FFF2-40B4-BE49-F238E27FC236}">
                  <a16:creationId xmlns:a16="http://schemas.microsoft.com/office/drawing/2014/main" id="{0862A81A-959D-4EAB-90ED-DB20759BB397}"/>
                </a:ext>
              </a:extLst>
            </p:cNvPr>
            <p:cNvSpPr/>
            <p:nvPr/>
          </p:nvSpPr>
          <p:spPr>
            <a:xfrm rot="2700000">
              <a:off x="10800164" y="7675497"/>
              <a:ext cx="2775293" cy="277529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8" name="Freeform: Shape 17">
              <a:extLst>
                <a:ext uri="{FF2B5EF4-FFF2-40B4-BE49-F238E27FC236}">
                  <a16:creationId xmlns:a16="http://schemas.microsoft.com/office/drawing/2014/main" id="{AAB9E28C-9422-42BD-AECE-29B44B5D63E2}"/>
                </a:ext>
              </a:extLst>
            </p:cNvPr>
            <p:cNvSpPr/>
            <p:nvPr/>
          </p:nvSpPr>
          <p:spPr>
            <a:xfrm rot="8100000" flipH="1">
              <a:off x="10811837" y="7142066"/>
              <a:ext cx="2751954" cy="2751955"/>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wdDn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19" name="Group 18">
            <a:extLst>
              <a:ext uri="{FF2B5EF4-FFF2-40B4-BE49-F238E27FC236}">
                <a16:creationId xmlns:a16="http://schemas.microsoft.com/office/drawing/2014/main" id="{2772239B-C46D-4458-BB4B-DDB12FAB0172}"/>
              </a:ext>
            </a:extLst>
          </p:cNvPr>
          <p:cNvGrpSpPr/>
          <p:nvPr userDrawn="1"/>
        </p:nvGrpSpPr>
        <p:grpSpPr>
          <a:xfrm rot="16200000">
            <a:off x="1992859" y="-497210"/>
            <a:ext cx="818398" cy="986162"/>
            <a:chOff x="10945855" y="7317026"/>
            <a:chExt cx="2483924" cy="2993104"/>
          </a:xfrm>
        </p:grpSpPr>
        <p:sp>
          <p:nvSpPr>
            <p:cNvPr id="20" name="Freeform: Shape 19">
              <a:extLst>
                <a:ext uri="{FF2B5EF4-FFF2-40B4-BE49-F238E27FC236}">
                  <a16:creationId xmlns:a16="http://schemas.microsoft.com/office/drawing/2014/main" id="{3C8A2A1A-1FB9-4CA1-B74E-B293187E51AA}"/>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1" name="Freeform: Shape 20">
              <a:extLst>
                <a:ext uri="{FF2B5EF4-FFF2-40B4-BE49-F238E27FC236}">
                  <a16:creationId xmlns:a16="http://schemas.microsoft.com/office/drawing/2014/main" id="{DF2B18BA-6B43-40FA-A23B-D894D6AB468B}"/>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3" name="Text Placeholder 2">
            <a:extLst>
              <a:ext uri="{FF2B5EF4-FFF2-40B4-BE49-F238E27FC236}">
                <a16:creationId xmlns:a16="http://schemas.microsoft.com/office/drawing/2014/main" id="{5E194264-A3F5-42E2-9A63-DCCED0457E1B}"/>
              </a:ext>
            </a:extLst>
          </p:cNvPr>
          <p:cNvSpPr>
            <a:spLocks noGrp="1"/>
          </p:cNvSpPr>
          <p:nvPr>
            <p:ph type="body" idx="1"/>
          </p:nvPr>
        </p:nvSpPr>
        <p:spPr>
          <a:xfrm>
            <a:off x="831850" y="4754880"/>
            <a:ext cx="6803136" cy="365760"/>
          </a:xfrm>
        </p:spPr>
        <p:txBody>
          <a:bodyPr vert="horz" lIns="91440" tIns="45720" rIns="91440" bIns="45720" rtlCol="0">
            <a:normAutofit/>
          </a:bodyPr>
          <a:lstStyle>
            <a:lvl1pPr marL="0" indent="0">
              <a:buNone/>
              <a:defRPr lang="en-US" sz="1800" spc="300">
                <a:solidFill>
                  <a:schemeClr val="accent1">
                    <a:lumMod val="20000"/>
                    <a:lumOff val="80000"/>
                  </a:schemeClr>
                </a:solidFill>
                <a:latin typeface="+mn-lt"/>
                <a:cs typeface="Arial" panose="020B0604020202020204" pitchFamily="34" charset="0"/>
              </a:defRPr>
            </a:lvl1pPr>
          </a:lstStyle>
          <a:p>
            <a:pPr marL="228600" lvl="0" indent="-228600"/>
            <a:r>
              <a:rPr lang="en-US" noProof="0" dirty="0"/>
              <a:t>Click to edit Master text styles</a:t>
            </a:r>
          </a:p>
        </p:txBody>
      </p:sp>
      <p:sp>
        <p:nvSpPr>
          <p:cNvPr id="22" name="Slide Number Placeholder 4">
            <a:extLst>
              <a:ext uri="{FF2B5EF4-FFF2-40B4-BE49-F238E27FC236}">
                <a16:creationId xmlns:a16="http://schemas.microsoft.com/office/drawing/2014/main" id="{0F332671-6296-47C8-BF26-B2D962F5D03D}"/>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23" name="Title 1">
            <a:extLst>
              <a:ext uri="{FF2B5EF4-FFF2-40B4-BE49-F238E27FC236}">
                <a16:creationId xmlns:a16="http://schemas.microsoft.com/office/drawing/2014/main" id="{7772A652-7229-2B42-B87B-298C31D6F0CB}"/>
              </a:ext>
            </a:extLst>
          </p:cNvPr>
          <p:cNvSpPr>
            <a:spLocks noGrp="1"/>
          </p:cNvSpPr>
          <p:nvPr>
            <p:ph type="title" hasCustomPrompt="1"/>
          </p:nvPr>
        </p:nvSpPr>
        <p:spPr>
          <a:xfrm>
            <a:off x="832104" y="3886200"/>
            <a:ext cx="7781544" cy="859055"/>
          </a:xfrm>
        </p:spPr>
        <p:txBody>
          <a:bodyPr vert="horz" lIns="91440" tIns="45720" rIns="91440" bIns="45720" rtlCol="0" anchor="b">
            <a:normAutofit/>
          </a:bodyPr>
          <a:lstStyle>
            <a:lvl1pPr>
              <a:defRPr lang="en-GB" sz="5400" b="1" dirty="0">
                <a:solidFill>
                  <a:schemeClr val="bg1"/>
                </a:solidFill>
                <a:latin typeface="+mj-lt"/>
              </a:defRPr>
            </a:lvl1pPr>
          </a:lstStyle>
          <a:p>
            <a:pPr lvl="0"/>
            <a:r>
              <a:rPr lang="en-US" noProof="0"/>
              <a:t>Section Title 01</a:t>
            </a:r>
          </a:p>
        </p:txBody>
      </p:sp>
      <p:sp>
        <p:nvSpPr>
          <p:cNvPr id="2" name="Footer Placeholder 1">
            <a:extLst>
              <a:ext uri="{FF2B5EF4-FFF2-40B4-BE49-F238E27FC236}">
                <a16:creationId xmlns:a16="http://schemas.microsoft.com/office/drawing/2014/main" id="{AF29E597-064A-469B-8C9E-5D82070EB5F9}"/>
              </a:ext>
            </a:extLst>
          </p:cNvPr>
          <p:cNvSpPr>
            <a:spLocks noGrp="1"/>
          </p:cNvSpPr>
          <p:nvPr>
            <p:ph type="ftr" sz="quarter" idx="13"/>
          </p:nvPr>
        </p:nvSpPr>
        <p:spPr/>
        <p:txBody>
          <a:bodyPr/>
          <a:lstStyle/>
          <a:p>
            <a:r>
              <a:rPr lang="en-US" dirty="0"/>
              <a:t>EPICS User Conference 2026  </a:t>
            </a:r>
            <a:r>
              <a:rPr lang="en-US" dirty="0">
                <a:cs typeface="Arial" panose="020B0604020202020204" pitchFamily="34" charset="0"/>
              </a:rPr>
              <a:t>• </a:t>
            </a:r>
            <a:r>
              <a:rPr lang="en-US" dirty="0"/>
              <a:t> Austin, Texas</a:t>
            </a:r>
          </a:p>
        </p:txBody>
      </p:sp>
    </p:spTree>
    <p:extLst>
      <p:ext uri="{BB962C8B-B14F-4D97-AF65-F5344CB8AC3E}">
        <p14:creationId xmlns:p14="http://schemas.microsoft.com/office/powerpoint/2010/main" val="16751974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lt Section Header">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CDBB6E5-B91E-4946-9390-E8693855103A}"/>
              </a:ext>
            </a:extLst>
          </p:cNvPr>
          <p:cNvSpPr/>
          <p:nvPr userDrawn="1"/>
        </p:nvSpPr>
        <p:spPr>
          <a:xfrm>
            <a:off x="0" y="0"/>
            <a:ext cx="12192000"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4" name="Freeform: Shape 33">
            <a:extLst>
              <a:ext uri="{FF2B5EF4-FFF2-40B4-BE49-F238E27FC236}">
                <a16:creationId xmlns:a16="http://schemas.microsoft.com/office/drawing/2014/main" id="{0C3CC1C9-1FA0-4FE4-8984-4A8B3728D674}"/>
              </a:ext>
            </a:extLst>
          </p:cNvPr>
          <p:cNvSpPr/>
          <p:nvPr userDrawn="1"/>
        </p:nvSpPr>
        <p:spPr>
          <a:xfrm rot="16200000" flipV="1">
            <a:off x="2855762" y="-2473495"/>
            <a:ext cx="6862743" cy="11809733"/>
          </a:xfrm>
          <a:custGeom>
            <a:avLst/>
            <a:gdLst>
              <a:gd name="connsiteX0" fmla="*/ 6862743 w 6862743"/>
              <a:gd name="connsiteY0" fmla="*/ 11809733 h 11809733"/>
              <a:gd name="connsiteX1" fmla="*/ 6862743 w 6862743"/>
              <a:gd name="connsiteY1" fmla="*/ 7708334 h 11809733"/>
              <a:gd name="connsiteX2" fmla="*/ 4147292 w 6862743"/>
              <a:gd name="connsiteY2" fmla="*/ 7708334 h 11809733"/>
              <a:gd name="connsiteX3" fmla="*/ 4147292 w 6862743"/>
              <a:gd name="connsiteY3" fmla="*/ 7708332 h 11809733"/>
              <a:gd name="connsiteX4" fmla="*/ 6862743 w 6862743"/>
              <a:gd name="connsiteY4" fmla="*/ 7708332 h 11809733"/>
              <a:gd name="connsiteX5" fmla="*/ 4147291 w 6862743"/>
              <a:gd name="connsiteY5" fmla="*/ 4987262 h 11809733"/>
              <a:gd name="connsiteX6" fmla="*/ 4147291 w 6862743"/>
              <a:gd name="connsiteY6" fmla="*/ 3835308 h 11809733"/>
              <a:gd name="connsiteX7" fmla="*/ 307017 w 6862743"/>
              <a:gd name="connsiteY7" fmla="*/ 0 h 11809733"/>
              <a:gd name="connsiteX8" fmla="*/ 0 w 6862743"/>
              <a:gd name="connsiteY8" fmla="*/ 0 h 11809733"/>
              <a:gd name="connsiteX9" fmla="*/ 0 w 6862743"/>
              <a:gd name="connsiteY9" fmla="*/ 11809733 h 11809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3" h="11809733">
                <a:moveTo>
                  <a:pt x="6862743" y="11809733"/>
                </a:moveTo>
                <a:lnTo>
                  <a:pt x="6862743" y="7708334"/>
                </a:lnTo>
                <a:lnTo>
                  <a:pt x="4147292" y="7708334"/>
                </a:lnTo>
                <a:lnTo>
                  <a:pt x="4147292" y="7708332"/>
                </a:lnTo>
                <a:lnTo>
                  <a:pt x="6862743" y="7708332"/>
                </a:lnTo>
                <a:lnTo>
                  <a:pt x="4147291" y="4987262"/>
                </a:lnTo>
                <a:lnTo>
                  <a:pt x="4147291" y="3835308"/>
                </a:lnTo>
                <a:lnTo>
                  <a:pt x="307017" y="0"/>
                </a:lnTo>
                <a:lnTo>
                  <a:pt x="0" y="0"/>
                </a:lnTo>
                <a:lnTo>
                  <a:pt x="0" y="11809733"/>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24" name="Freeform: Shape 23">
            <a:extLst>
              <a:ext uri="{FF2B5EF4-FFF2-40B4-BE49-F238E27FC236}">
                <a16:creationId xmlns:a16="http://schemas.microsoft.com/office/drawing/2014/main" id="{8E049265-431E-48DE-B7F7-4959930171DC}"/>
              </a:ext>
            </a:extLst>
          </p:cNvPr>
          <p:cNvSpPr/>
          <p:nvPr userDrawn="1"/>
        </p:nvSpPr>
        <p:spPr>
          <a:xfrm rot="16200000" flipV="1">
            <a:off x="2626806" y="-2626805"/>
            <a:ext cx="6862743" cy="12116353"/>
          </a:xfrm>
          <a:custGeom>
            <a:avLst/>
            <a:gdLst>
              <a:gd name="connsiteX0" fmla="*/ 6853871 w 6853871"/>
              <a:gd name="connsiteY0" fmla="*/ 12116353 h 12116353"/>
              <a:gd name="connsiteX1" fmla="*/ 6853871 w 6853871"/>
              <a:gd name="connsiteY1" fmla="*/ 8014954 h 12116353"/>
              <a:gd name="connsiteX2" fmla="*/ 4141930 w 6853871"/>
              <a:gd name="connsiteY2" fmla="*/ 8014954 h 12116353"/>
              <a:gd name="connsiteX3" fmla="*/ 4141930 w 6853871"/>
              <a:gd name="connsiteY3" fmla="*/ 8014952 h 12116353"/>
              <a:gd name="connsiteX4" fmla="*/ 6853871 w 6853871"/>
              <a:gd name="connsiteY4" fmla="*/ 8014952 h 12116353"/>
              <a:gd name="connsiteX5" fmla="*/ 4141930 w 6853871"/>
              <a:gd name="connsiteY5" fmla="*/ 5293882 h 12116353"/>
              <a:gd name="connsiteX6" fmla="*/ 4141930 w 6853871"/>
              <a:gd name="connsiteY6" fmla="*/ 4141928 h 12116353"/>
              <a:gd name="connsiteX7" fmla="*/ 0 w 6853871"/>
              <a:gd name="connsiteY7" fmla="*/ 0 h 12116353"/>
              <a:gd name="connsiteX8" fmla="*/ 0 w 6853871"/>
              <a:gd name="connsiteY8" fmla="*/ 12116353 h 12116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53871" h="12116353">
                <a:moveTo>
                  <a:pt x="6853871" y="12116353"/>
                </a:moveTo>
                <a:lnTo>
                  <a:pt x="6853871" y="8014954"/>
                </a:lnTo>
                <a:lnTo>
                  <a:pt x="4141930" y="8014954"/>
                </a:lnTo>
                <a:lnTo>
                  <a:pt x="4141930" y="8014952"/>
                </a:lnTo>
                <a:lnTo>
                  <a:pt x="6853871" y="8014952"/>
                </a:lnTo>
                <a:lnTo>
                  <a:pt x="4141930" y="5293882"/>
                </a:lnTo>
                <a:lnTo>
                  <a:pt x="4141930" y="4141928"/>
                </a:lnTo>
                <a:lnTo>
                  <a:pt x="0" y="0"/>
                </a:lnTo>
                <a:lnTo>
                  <a:pt x="0" y="12116353"/>
                </a:lnTo>
                <a:close/>
              </a:path>
            </a:pathLst>
          </a:custGeom>
          <a:pattFill prst="wdUpDiag">
            <a:fgClr>
              <a:schemeClr val="accent2"/>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5" name="Freeform: Shape 24">
            <a:extLst>
              <a:ext uri="{FF2B5EF4-FFF2-40B4-BE49-F238E27FC236}">
                <a16:creationId xmlns:a16="http://schemas.microsoft.com/office/drawing/2014/main" id="{173E5F2D-1F8E-4DCC-857F-932C6C6539BB}"/>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26" name="Group 25">
            <a:extLst>
              <a:ext uri="{FF2B5EF4-FFF2-40B4-BE49-F238E27FC236}">
                <a16:creationId xmlns:a16="http://schemas.microsoft.com/office/drawing/2014/main" id="{E9318B2B-E019-4078-9EF0-C9D6281AE31B}"/>
              </a:ext>
            </a:extLst>
          </p:cNvPr>
          <p:cNvGrpSpPr/>
          <p:nvPr userDrawn="1"/>
        </p:nvGrpSpPr>
        <p:grpSpPr>
          <a:xfrm>
            <a:off x="9776075" y="2057401"/>
            <a:ext cx="4413559" cy="3934444"/>
            <a:chOff x="9222437" y="1088097"/>
            <a:chExt cx="5433318" cy="4843502"/>
          </a:xfrm>
        </p:grpSpPr>
        <p:sp>
          <p:nvSpPr>
            <p:cNvPr id="27" name="Freeform: Shape 26">
              <a:extLst>
                <a:ext uri="{FF2B5EF4-FFF2-40B4-BE49-F238E27FC236}">
                  <a16:creationId xmlns:a16="http://schemas.microsoft.com/office/drawing/2014/main" id="{D3E625C0-9656-421F-861F-67C8F93362ED}"/>
                </a:ext>
              </a:extLst>
            </p:cNvPr>
            <p:cNvSpPr/>
            <p:nvPr/>
          </p:nvSpPr>
          <p:spPr>
            <a:xfrm rot="2700000">
              <a:off x="9668983" y="1078460"/>
              <a:ext cx="4406148" cy="5299239"/>
            </a:xfrm>
            <a:custGeom>
              <a:avLst/>
              <a:gdLst>
                <a:gd name="connsiteX0" fmla="*/ 0 w 4406148"/>
                <a:gd name="connsiteY0" fmla="*/ 0 h 5299239"/>
                <a:gd name="connsiteX1" fmla="*/ 4406148 w 4406148"/>
                <a:gd name="connsiteY1" fmla="*/ 4406147 h 5299239"/>
                <a:gd name="connsiteX2" fmla="*/ 3513056 w 4406148"/>
                <a:gd name="connsiteY2" fmla="*/ 5299239 h 5299239"/>
                <a:gd name="connsiteX3" fmla="*/ 1 w 4406148"/>
                <a:gd name="connsiteY3" fmla="*/ 5299239 h 5299239"/>
              </a:gdLst>
              <a:ahLst/>
              <a:cxnLst>
                <a:cxn ang="0">
                  <a:pos x="connsiteX0" y="connsiteY0"/>
                </a:cxn>
                <a:cxn ang="0">
                  <a:pos x="connsiteX1" y="connsiteY1"/>
                </a:cxn>
                <a:cxn ang="0">
                  <a:pos x="connsiteX2" y="connsiteY2"/>
                </a:cxn>
                <a:cxn ang="0">
                  <a:pos x="connsiteX3" y="connsiteY3"/>
                </a:cxn>
              </a:cxnLst>
              <a:rect l="l" t="t" r="r" b="b"/>
              <a:pathLst>
                <a:path w="4406148" h="5299239">
                  <a:moveTo>
                    <a:pt x="0" y="0"/>
                  </a:moveTo>
                  <a:lnTo>
                    <a:pt x="4406148" y="4406147"/>
                  </a:lnTo>
                  <a:lnTo>
                    <a:pt x="3513056" y="5299239"/>
                  </a:lnTo>
                  <a:lnTo>
                    <a:pt x="1" y="5299239"/>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28" name="Freeform: Shape 27">
              <a:extLst>
                <a:ext uri="{FF2B5EF4-FFF2-40B4-BE49-F238E27FC236}">
                  <a16:creationId xmlns:a16="http://schemas.microsoft.com/office/drawing/2014/main" id="{49F8E490-C6E3-4D00-866F-CD85DD88996E}"/>
                </a:ext>
              </a:extLst>
            </p:cNvPr>
            <p:cNvSpPr/>
            <p:nvPr/>
          </p:nvSpPr>
          <p:spPr>
            <a:xfrm rot="8100000" flipH="1">
              <a:off x="9583575" y="1088097"/>
              <a:ext cx="5072180" cy="4843502"/>
            </a:xfrm>
            <a:custGeom>
              <a:avLst/>
              <a:gdLst>
                <a:gd name="connsiteX0" fmla="*/ 5072180 w 5072180"/>
                <a:gd name="connsiteY0" fmla="*/ 4843501 h 4843502"/>
                <a:gd name="connsiteX1" fmla="*/ 228679 w 5072180"/>
                <a:gd name="connsiteY1" fmla="*/ 0 h 4843502"/>
                <a:gd name="connsiteX2" fmla="*/ 1 w 5072180"/>
                <a:gd name="connsiteY2" fmla="*/ 228678 h 4843502"/>
                <a:gd name="connsiteX3" fmla="*/ 0 w 5072180"/>
                <a:gd name="connsiteY3" fmla="*/ 4843502 h 4843502"/>
              </a:gdLst>
              <a:ahLst/>
              <a:cxnLst>
                <a:cxn ang="0">
                  <a:pos x="connsiteX0" y="connsiteY0"/>
                </a:cxn>
                <a:cxn ang="0">
                  <a:pos x="connsiteX1" y="connsiteY1"/>
                </a:cxn>
                <a:cxn ang="0">
                  <a:pos x="connsiteX2" y="connsiteY2"/>
                </a:cxn>
                <a:cxn ang="0">
                  <a:pos x="connsiteX3" y="connsiteY3"/>
                </a:cxn>
              </a:cxnLst>
              <a:rect l="l" t="t" r="r" b="b"/>
              <a:pathLst>
                <a:path w="5072180" h="4843502">
                  <a:moveTo>
                    <a:pt x="5072180" y="4843501"/>
                  </a:moveTo>
                  <a:lnTo>
                    <a:pt x="228679" y="0"/>
                  </a:lnTo>
                  <a:lnTo>
                    <a:pt x="1" y="228678"/>
                  </a:lnTo>
                  <a:lnTo>
                    <a:pt x="0" y="4843502"/>
                  </a:lnTo>
                  <a:close/>
                </a:path>
              </a:pathLst>
            </a:custGeom>
            <a:pattFill prst="wdDn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grpSp>
      <p:sp>
        <p:nvSpPr>
          <p:cNvPr id="29" name="Freeform: Shape 28">
            <a:extLst>
              <a:ext uri="{FF2B5EF4-FFF2-40B4-BE49-F238E27FC236}">
                <a16:creationId xmlns:a16="http://schemas.microsoft.com/office/drawing/2014/main" id="{EE8F5B31-1523-46AE-9455-C33DFC1BDDE0}"/>
              </a:ext>
            </a:extLst>
          </p:cNvPr>
          <p:cNvSpPr/>
          <p:nvPr userDrawn="1"/>
        </p:nvSpPr>
        <p:spPr>
          <a:xfrm rot="2700000">
            <a:off x="11438585" y="5665752"/>
            <a:ext cx="877778" cy="1755556"/>
          </a:xfrm>
          <a:custGeom>
            <a:avLst/>
            <a:gdLst>
              <a:gd name="connsiteX0" fmla="*/ 0 w 877778"/>
              <a:gd name="connsiteY0" fmla="*/ 0 h 1755556"/>
              <a:gd name="connsiteX1" fmla="*/ 877778 w 877778"/>
              <a:gd name="connsiteY1" fmla="*/ 877778 h 1755556"/>
              <a:gd name="connsiteX2" fmla="*/ 0 w 877778"/>
              <a:gd name="connsiteY2" fmla="*/ 1755556 h 1755556"/>
            </a:gdLst>
            <a:ahLst/>
            <a:cxnLst>
              <a:cxn ang="0">
                <a:pos x="connsiteX0" y="connsiteY0"/>
              </a:cxn>
              <a:cxn ang="0">
                <a:pos x="connsiteX1" y="connsiteY1"/>
              </a:cxn>
              <a:cxn ang="0">
                <a:pos x="connsiteX2" y="connsiteY2"/>
              </a:cxn>
            </a:cxnLst>
            <a:rect l="l" t="t" r="r" b="b"/>
            <a:pathLst>
              <a:path w="877778" h="1755556">
                <a:moveTo>
                  <a:pt x="0" y="0"/>
                </a:moveTo>
                <a:lnTo>
                  <a:pt x="877778" y="877778"/>
                </a:lnTo>
                <a:lnTo>
                  <a:pt x="0" y="1755556"/>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30" name="Freeform: Shape 29">
            <a:extLst>
              <a:ext uri="{FF2B5EF4-FFF2-40B4-BE49-F238E27FC236}">
                <a16:creationId xmlns:a16="http://schemas.microsoft.com/office/drawing/2014/main" id="{5D17048F-C2E1-4775-BC32-50BD6219F89D}"/>
              </a:ext>
            </a:extLst>
          </p:cNvPr>
          <p:cNvSpPr/>
          <p:nvPr userDrawn="1"/>
        </p:nvSpPr>
        <p:spPr>
          <a:xfrm rot="8100000" flipH="1">
            <a:off x="10582265" y="5841410"/>
            <a:ext cx="2372348" cy="1186174"/>
          </a:xfrm>
          <a:custGeom>
            <a:avLst/>
            <a:gdLst>
              <a:gd name="connsiteX0" fmla="*/ 2372348 w 2372348"/>
              <a:gd name="connsiteY0" fmla="*/ 1186174 h 1186174"/>
              <a:gd name="connsiteX1" fmla="*/ 1186174 w 2372348"/>
              <a:gd name="connsiteY1" fmla="*/ 0 h 1186174"/>
              <a:gd name="connsiteX2" fmla="*/ 0 w 2372348"/>
              <a:gd name="connsiteY2" fmla="*/ 1186174 h 1186174"/>
            </a:gdLst>
            <a:ahLst/>
            <a:cxnLst>
              <a:cxn ang="0">
                <a:pos x="connsiteX0" y="connsiteY0"/>
              </a:cxn>
              <a:cxn ang="0">
                <a:pos x="connsiteX1" y="connsiteY1"/>
              </a:cxn>
              <a:cxn ang="0">
                <a:pos x="connsiteX2" y="connsiteY2"/>
              </a:cxn>
            </a:cxnLst>
            <a:rect l="l" t="t" r="r" b="b"/>
            <a:pathLst>
              <a:path w="2372348" h="1186174">
                <a:moveTo>
                  <a:pt x="2372348" y="1186174"/>
                </a:moveTo>
                <a:lnTo>
                  <a:pt x="1186174" y="0"/>
                </a:lnTo>
                <a:lnTo>
                  <a:pt x="0" y="1186174"/>
                </a:lnTo>
                <a:close/>
              </a:path>
            </a:pathLst>
          </a:custGeom>
          <a:pattFill prst="wdUp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grpSp>
        <p:nvGrpSpPr>
          <p:cNvPr id="31" name="Group 30">
            <a:extLst>
              <a:ext uri="{FF2B5EF4-FFF2-40B4-BE49-F238E27FC236}">
                <a16:creationId xmlns:a16="http://schemas.microsoft.com/office/drawing/2014/main" id="{EAB002AA-4848-49C8-A834-036F860C79A3}"/>
              </a:ext>
            </a:extLst>
          </p:cNvPr>
          <p:cNvGrpSpPr/>
          <p:nvPr userDrawn="1"/>
        </p:nvGrpSpPr>
        <p:grpSpPr>
          <a:xfrm rot="16200000" flipH="1">
            <a:off x="9913705" y="6257994"/>
            <a:ext cx="1052473" cy="1209445"/>
            <a:chOff x="10800165" y="7142066"/>
            <a:chExt cx="2775293" cy="3189215"/>
          </a:xfrm>
        </p:grpSpPr>
        <p:sp>
          <p:nvSpPr>
            <p:cNvPr id="32" name="Freeform: Shape 31">
              <a:extLst>
                <a:ext uri="{FF2B5EF4-FFF2-40B4-BE49-F238E27FC236}">
                  <a16:creationId xmlns:a16="http://schemas.microsoft.com/office/drawing/2014/main" id="{14B187A8-7F8D-469D-A03B-4F835A5746DE}"/>
                </a:ext>
              </a:extLst>
            </p:cNvPr>
            <p:cNvSpPr/>
            <p:nvPr/>
          </p:nvSpPr>
          <p:spPr>
            <a:xfrm rot="2700000">
              <a:off x="10800166" y="7555988"/>
              <a:ext cx="2775292" cy="277529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3" name="Freeform: Shape 32">
              <a:extLst>
                <a:ext uri="{FF2B5EF4-FFF2-40B4-BE49-F238E27FC236}">
                  <a16:creationId xmlns:a16="http://schemas.microsoft.com/office/drawing/2014/main" id="{03D871D1-A11A-48FB-82A8-8D61AB5CB85C}"/>
                </a:ext>
              </a:extLst>
            </p:cNvPr>
            <p:cNvSpPr/>
            <p:nvPr/>
          </p:nvSpPr>
          <p:spPr>
            <a:xfrm rot="8100000" flipH="1">
              <a:off x="10811837" y="7142066"/>
              <a:ext cx="2751954" cy="2751955"/>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wdDnDiag">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 name="Title 1">
            <a:extLst>
              <a:ext uri="{FF2B5EF4-FFF2-40B4-BE49-F238E27FC236}">
                <a16:creationId xmlns:a16="http://schemas.microsoft.com/office/drawing/2014/main" id="{42374B20-3E42-44AF-BEF1-8AB33067395C}"/>
              </a:ext>
            </a:extLst>
          </p:cNvPr>
          <p:cNvSpPr>
            <a:spLocks noGrp="1"/>
          </p:cNvSpPr>
          <p:nvPr>
            <p:ph type="title" hasCustomPrompt="1"/>
          </p:nvPr>
        </p:nvSpPr>
        <p:spPr>
          <a:xfrm>
            <a:off x="832104" y="3886200"/>
            <a:ext cx="7781544" cy="859055"/>
          </a:xfrm>
        </p:spPr>
        <p:txBody>
          <a:bodyPr vert="horz" lIns="91440" tIns="45720" rIns="91440" bIns="45720" rtlCol="0" anchor="b">
            <a:normAutofit/>
          </a:bodyPr>
          <a:lstStyle>
            <a:lvl1pPr>
              <a:defRPr lang="en-GB" sz="5400" b="1" dirty="0">
                <a:solidFill>
                  <a:schemeClr val="bg1"/>
                </a:solidFill>
                <a:latin typeface="+mj-lt"/>
              </a:defRPr>
            </a:lvl1pPr>
          </a:lstStyle>
          <a:p>
            <a:pPr lvl="0"/>
            <a:r>
              <a:rPr lang="en-US" noProof="0"/>
              <a:t>Section Title 01</a:t>
            </a:r>
          </a:p>
        </p:txBody>
      </p:sp>
      <p:sp>
        <p:nvSpPr>
          <p:cNvPr id="3" name="Text Placeholder 2">
            <a:extLst>
              <a:ext uri="{FF2B5EF4-FFF2-40B4-BE49-F238E27FC236}">
                <a16:creationId xmlns:a16="http://schemas.microsoft.com/office/drawing/2014/main" id="{5E194264-A3F5-42E2-9A63-DCCED0457E1B}"/>
              </a:ext>
            </a:extLst>
          </p:cNvPr>
          <p:cNvSpPr>
            <a:spLocks noGrp="1"/>
          </p:cNvSpPr>
          <p:nvPr>
            <p:ph type="body" idx="1"/>
          </p:nvPr>
        </p:nvSpPr>
        <p:spPr>
          <a:xfrm>
            <a:off x="831850" y="4754880"/>
            <a:ext cx="6803136" cy="365760"/>
          </a:xfrm>
        </p:spPr>
        <p:txBody>
          <a:bodyPr vert="horz" lIns="91440" tIns="45720" rIns="91440" bIns="45720" rtlCol="0">
            <a:normAutofit/>
          </a:bodyPr>
          <a:lstStyle>
            <a:lvl1pPr marL="0" indent="0">
              <a:buNone/>
              <a:defRPr lang="en-US" sz="1800" spc="300">
                <a:solidFill>
                  <a:schemeClr val="accent1">
                    <a:lumMod val="20000"/>
                    <a:lumOff val="80000"/>
                  </a:schemeClr>
                </a:solidFill>
                <a:latin typeface="+mn-lt"/>
                <a:cs typeface="Arial" panose="020B0604020202020204" pitchFamily="34" charset="0"/>
              </a:defRPr>
            </a:lvl1pPr>
          </a:lstStyle>
          <a:p>
            <a:pPr marL="228600" lvl="0" indent="-228600"/>
            <a:r>
              <a:rPr lang="en-US" noProof="0" dirty="0"/>
              <a:t>Click to edit Master text styles</a:t>
            </a:r>
          </a:p>
        </p:txBody>
      </p:sp>
      <p:sp>
        <p:nvSpPr>
          <p:cNvPr id="35" name="Slide Number Placeholder 4">
            <a:extLst>
              <a:ext uri="{FF2B5EF4-FFF2-40B4-BE49-F238E27FC236}">
                <a16:creationId xmlns:a16="http://schemas.microsoft.com/office/drawing/2014/main" id="{6F73F836-940E-4B65-A29C-D0869263C935}"/>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4" name="Footer Placeholder 3">
            <a:extLst>
              <a:ext uri="{FF2B5EF4-FFF2-40B4-BE49-F238E27FC236}">
                <a16:creationId xmlns:a16="http://schemas.microsoft.com/office/drawing/2014/main" id="{DE805638-C2F4-89BE-D8F4-C0AA86847DB3}"/>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spTree>
    <p:extLst>
      <p:ext uri="{BB962C8B-B14F-4D97-AF65-F5344CB8AC3E}">
        <p14:creationId xmlns:p14="http://schemas.microsoft.com/office/powerpoint/2010/main" val="35114788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2CDBB6E5-B91E-4946-9390-E8693855103A}"/>
              </a:ext>
            </a:extLst>
          </p:cNvPr>
          <p:cNvSpPr/>
          <p:nvPr userDrawn="1"/>
        </p:nvSpPr>
        <p:spPr>
          <a:xfrm>
            <a:off x="0" y="0"/>
            <a:ext cx="12192000" cy="68580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34" name="Freeform: Shape 33">
            <a:extLst>
              <a:ext uri="{FF2B5EF4-FFF2-40B4-BE49-F238E27FC236}">
                <a16:creationId xmlns:a16="http://schemas.microsoft.com/office/drawing/2014/main" id="{0C3CC1C9-1FA0-4FE4-8984-4A8B3728D674}"/>
              </a:ext>
            </a:extLst>
          </p:cNvPr>
          <p:cNvSpPr/>
          <p:nvPr userDrawn="1"/>
        </p:nvSpPr>
        <p:spPr>
          <a:xfrm rot="16200000" flipV="1">
            <a:off x="2855762" y="-2473495"/>
            <a:ext cx="6862743" cy="11809733"/>
          </a:xfrm>
          <a:custGeom>
            <a:avLst/>
            <a:gdLst>
              <a:gd name="connsiteX0" fmla="*/ 6862743 w 6862743"/>
              <a:gd name="connsiteY0" fmla="*/ 11809733 h 11809733"/>
              <a:gd name="connsiteX1" fmla="*/ 6862743 w 6862743"/>
              <a:gd name="connsiteY1" fmla="*/ 7708334 h 11809733"/>
              <a:gd name="connsiteX2" fmla="*/ 4147292 w 6862743"/>
              <a:gd name="connsiteY2" fmla="*/ 7708334 h 11809733"/>
              <a:gd name="connsiteX3" fmla="*/ 4147292 w 6862743"/>
              <a:gd name="connsiteY3" fmla="*/ 7708332 h 11809733"/>
              <a:gd name="connsiteX4" fmla="*/ 6862743 w 6862743"/>
              <a:gd name="connsiteY4" fmla="*/ 7708332 h 11809733"/>
              <a:gd name="connsiteX5" fmla="*/ 4147291 w 6862743"/>
              <a:gd name="connsiteY5" fmla="*/ 4987262 h 11809733"/>
              <a:gd name="connsiteX6" fmla="*/ 4147291 w 6862743"/>
              <a:gd name="connsiteY6" fmla="*/ 3835308 h 11809733"/>
              <a:gd name="connsiteX7" fmla="*/ 307017 w 6862743"/>
              <a:gd name="connsiteY7" fmla="*/ 0 h 11809733"/>
              <a:gd name="connsiteX8" fmla="*/ 0 w 6862743"/>
              <a:gd name="connsiteY8" fmla="*/ 0 h 11809733"/>
              <a:gd name="connsiteX9" fmla="*/ 0 w 6862743"/>
              <a:gd name="connsiteY9" fmla="*/ 11809733 h 11809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3" h="11809733">
                <a:moveTo>
                  <a:pt x="6862743" y="11809733"/>
                </a:moveTo>
                <a:lnTo>
                  <a:pt x="6862743" y="7708334"/>
                </a:lnTo>
                <a:lnTo>
                  <a:pt x="4147292" y="7708334"/>
                </a:lnTo>
                <a:lnTo>
                  <a:pt x="4147292" y="7708332"/>
                </a:lnTo>
                <a:lnTo>
                  <a:pt x="6862743" y="7708332"/>
                </a:lnTo>
                <a:lnTo>
                  <a:pt x="4147291" y="4987262"/>
                </a:lnTo>
                <a:lnTo>
                  <a:pt x="4147291" y="3835308"/>
                </a:lnTo>
                <a:lnTo>
                  <a:pt x="307017" y="0"/>
                </a:lnTo>
                <a:lnTo>
                  <a:pt x="0" y="0"/>
                </a:lnTo>
                <a:lnTo>
                  <a:pt x="0" y="11809733"/>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24" name="Freeform: Shape 23">
            <a:extLst>
              <a:ext uri="{FF2B5EF4-FFF2-40B4-BE49-F238E27FC236}">
                <a16:creationId xmlns:a16="http://schemas.microsoft.com/office/drawing/2014/main" id="{8E049265-431E-48DE-B7F7-4959930171DC}"/>
              </a:ext>
            </a:extLst>
          </p:cNvPr>
          <p:cNvSpPr/>
          <p:nvPr userDrawn="1"/>
        </p:nvSpPr>
        <p:spPr>
          <a:xfrm rot="16200000" flipV="1">
            <a:off x="2626806" y="-2626805"/>
            <a:ext cx="6862743" cy="12116353"/>
          </a:xfrm>
          <a:custGeom>
            <a:avLst/>
            <a:gdLst>
              <a:gd name="connsiteX0" fmla="*/ 6853871 w 6853871"/>
              <a:gd name="connsiteY0" fmla="*/ 12116353 h 12116353"/>
              <a:gd name="connsiteX1" fmla="*/ 6853871 w 6853871"/>
              <a:gd name="connsiteY1" fmla="*/ 8014954 h 12116353"/>
              <a:gd name="connsiteX2" fmla="*/ 4141930 w 6853871"/>
              <a:gd name="connsiteY2" fmla="*/ 8014954 h 12116353"/>
              <a:gd name="connsiteX3" fmla="*/ 4141930 w 6853871"/>
              <a:gd name="connsiteY3" fmla="*/ 8014952 h 12116353"/>
              <a:gd name="connsiteX4" fmla="*/ 6853871 w 6853871"/>
              <a:gd name="connsiteY4" fmla="*/ 8014952 h 12116353"/>
              <a:gd name="connsiteX5" fmla="*/ 4141930 w 6853871"/>
              <a:gd name="connsiteY5" fmla="*/ 5293882 h 12116353"/>
              <a:gd name="connsiteX6" fmla="*/ 4141930 w 6853871"/>
              <a:gd name="connsiteY6" fmla="*/ 4141928 h 12116353"/>
              <a:gd name="connsiteX7" fmla="*/ 0 w 6853871"/>
              <a:gd name="connsiteY7" fmla="*/ 0 h 12116353"/>
              <a:gd name="connsiteX8" fmla="*/ 0 w 6853871"/>
              <a:gd name="connsiteY8" fmla="*/ 12116353 h 12116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53871" h="12116353">
                <a:moveTo>
                  <a:pt x="6853871" y="12116353"/>
                </a:moveTo>
                <a:lnTo>
                  <a:pt x="6853871" y="8014954"/>
                </a:lnTo>
                <a:lnTo>
                  <a:pt x="4141930" y="8014954"/>
                </a:lnTo>
                <a:lnTo>
                  <a:pt x="4141930" y="8014952"/>
                </a:lnTo>
                <a:lnTo>
                  <a:pt x="6853871" y="8014952"/>
                </a:lnTo>
                <a:lnTo>
                  <a:pt x="4141930" y="5293882"/>
                </a:lnTo>
                <a:lnTo>
                  <a:pt x="4141930" y="4141928"/>
                </a:lnTo>
                <a:lnTo>
                  <a:pt x="0" y="0"/>
                </a:lnTo>
                <a:lnTo>
                  <a:pt x="0" y="12116353"/>
                </a:lnTo>
                <a:close/>
              </a:path>
            </a:pathLst>
          </a:custGeom>
          <a:pattFill prst="wdUpDiag">
            <a:fgClr>
              <a:schemeClr val="accent2"/>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5" name="Freeform: Shape 24">
            <a:extLst>
              <a:ext uri="{FF2B5EF4-FFF2-40B4-BE49-F238E27FC236}">
                <a16:creationId xmlns:a16="http://schemas.microsoft.com/office/drawing/2014/main" id="{173E5F2D-1F8E-4DCC-857F-932C6C6539BB}"/>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4" name="Oval 3">
            <a:extLst>
              <a:ext uri="{FF2B5EF4-FFF2-40B4-BE49-F238E27FC236}">
                <a16:creationId xmlns:a16="http://schemas.microsoft.com/office/drawing/2014/main" id="{ECB4C115-EFF9-405C-98BE-F4077B9730D0}"/>
              </a:ext>
            </a:extLst>
          </p:cNvPr>
          <p:cNvSpPr/>
          <p:nvPr userDrawn="1"/>
        </p:nvSpPr>
        <p:spPr>
          <a:xfrm>
            <a:off x="533399" y="914400"/>
            <a:ext cx="1944914" cy="1944914"/>
          </a:xfrm>
          <a:prstGeom prst="ellipse">
            <a:avLst/>
          </a:prstGeom>
          <a:solidFill>
            <a:schemeClr val="accent1">
              <a:lumMod val="50000"/>
            </a:schemeClr>
          </a:solidFill>
          <a:ln w="76200">
            <a:solidFill>
              <a:schemeClr val="accent1">
                <a:alpha val="5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8" name="Title 1">
            <a:extLst>
              <a:ext uri="{FF2B5EF4-FFF2-40B4-BE49-F238E27FC236}">
                <a16:creationId xmlns:a16="http://schemas.microsoft.com/office/drawing/2014/main" id="{C9A300DD-BB54-44ED-A7E4-01CD41EC930F}"/>
              </a:ext>
            </a:extLst>
          </p:cNvPr>
          <p:cNvSpPr txBox="1">
            <a:spLocks/>
          </p:cNvSpPr>
          <p:nvPr userDrawn="1"/>
        </p:nvSpPr>
        <p:spPr>
          <a:xfrm>
            <a:off x="956993" y="923305"/>
            <a:ext cx="1005115" cy="285931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lang="en-GB" sz="3600" b="0" i="0" kern="1200" dirty="0">
                <a:solidFill>
                  <a:schemeClr val="bg1"/>
                </a:solidFill>
                <a:latin typeface="Trebuchet MS" panose="020B0603020202020204" pitchFamily="34" charset="0"/>
                <a:ea typeface="+mj-ea"/>
                <a:cs typeface="+mj-cs"/>
              </a:defRPr>
            </a:lvl1pPr>
          </a:lstStyle>
          <a:p>
            <a:pPr algn="ctr"/>
            <a:r>
              <a:rPr lang="en-US" sz="18400" noProof="0" dirty="0">
                <a:solidFill>
                  <a:schemeClr val="accent1">
                    <a:lumMod val="60000"/>
                    <a:lumOff val="40000"/>
                  </a:schemeClr>
                </a:solidFill>
                <a:latin typeface="+mj-lt"/>
              </a:rPr>
              <a:t>“</a:t>
            </a:r>
          </a:p>
        </p:txBody>
      </p:sp>
      <p:sp>
        <p:nvSpPr>
          <p:cNvPr id="2" name="Title 1">
            <a:extLst>
              <a:ext uri="{FF2B5EF4-FFF2-40B4-BE49-F238E27FC236}">
                <a16:creationId xmlns:a16="http://schemas.microsoft.com/office/drawing/2014/main" id="{42374B20-3E42-44AF-BEF1-8AB33067395C}"/>
              </a:ext>
            </a:extLst>
          </p:cNvPr>
          <p:cNvSpPr>
            <a:spLocks noGrp="1"/>
          </p:cNvSpPr>
          <p:nvPr>
            <p:ph type="title" hasCustomPrompt="1"/>
          </p:nvPr>
        </p:nvSpPr>
        <p:spPr>
          <a:xfrm>
            <a:off x="533399" y="3200400"/>
            <a:ext cx="7551057" cy="2859313"/>
          </a:xfrm>
        </p:spPr>
        <p:txBody>
          <a:bodyPr vert="horz" lIns="91440" tIns="45720" rIns="91440" bIns="45720" rtlCol="0" anchor="t">
            <a:normAutofit/>
          </a:bodyPr>
          <a:lstStyle>
            <a:lvl1pPr>
              <a:lnSpc>
                <a:spcPct val="100000"/>
              </a:lnSpc>
              <a:defRPr lang="en-GB" sz="3200" b="0" i="0" dirty="0">
                <a:solidFill>
                  <a:schemeClr val="bg1"/>
                </a:solidFill>
                <a:latin typeface="+mj-lt"/>
              </a:defRPr>
            </a:lvl1pPr>
          </a:lstStyle>
          <a:p>
            <a:pPr lvl="0"/>
            <a:r>
              <a:rPr lang="en-US" noProof="0" dirty="0"/>
              <a:t>Quote</a:t>
            </a:r>
          </a:p>
        </p:txBody>
      </p:sp>
      <p:sp>
        <p:nvSpPr>
          <p:cNvPr id="19" name="Slide Number Placeholder 4">
            <a:extLst>
              <a:ext uri="{FF2B5EF4-FFF2-40B4-BE49-F238E27FC236}">
                <a16:creationId xmlns:a16="http://schemas.microsoft.com/office/drawing/2014/main" id="{A4E6C1FF-5925-42B3-B7F9-0A0031BDAD30}"/>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3" name="Footer Placeholder 2">
            <a:extLst>
              <a:ext uri="{FF2B5EF4-FFF2-40B4-BE49-F238E27FC236}">
                <a16:creationId xmlns:a16="http://schemas.microsoft.com/office/drawing/2014/main" id="{5F02D6A0-2131-FD49-0ACA-3C2148376510}"/>
              </a:ext>
            </a:extLst>
          </p:cNvPr>
          <p:cNvSpPr>
            <a:spLocks noGrp="1"/>
          </p:cNvSpPr>
          <p:nvPr>
            <p:ph type="ftr" sz="quarter" idx="13"/>
          </p:nvPr>
        </p:nvSpPr>
        <p:spPr/>
        <p:txBody>
          <a:bodyPr/>
          <a:lstStyle>
            <a:lvl1pPr>
              <a:defRPr>
                <a:solidFill>
                  <a:schemeClr val="bg1">
                    <a:lumMod val="85000"/>
                  </a:schemeClr>
                </a:solidFill>
              </a:defRPr>
            </a:lvl1pPr>
          </a:lstStyle>
          <a:p>
            <a:r>
              <a:rPr lang="en-US" dirty="0"/>
              <a:t>EPICS User Conference 2026  </a:t>
            </a:r>
            <a:r>
              <a:rPr lang="en-US" dirty="0">
                <a:cs typeface="Arial" panose="020B0604020202020204" pitchFamily="34" charset="0"/>
              </a:rPr>
              <a:t>• </a:t>
            </a:r>
            <a:r>
              <a:rPr lang="en-US" dirty="0"/>
              <a:t> Austin, Texas</a:t>
            </a:r>
          </a:p>
        </p:txBody>
      </p:sp>
    </p:spTree>
    <p:extLst>
      <p:ext uri="{BB962C8B-B14F-4D97-AF65-F5344CB8AC3E}">
        <p14:creationId xmlns:p14="http://schemas.microsoft.com/office/powerpoint/2010/main" val="17531698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Text">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3" name="Text Placeholder 22">
            <a:extLst>
              <a:ext uri="{FF2B5EF4-FFF2-40B4-BE49-F238E27FC236}">
                <a16:creationId xmlns:a16="http://schemas.microsoft.com/office/drawing/2014/main" id="{03618670-D1E4-466C-BDB5-FC890AC31457}"/>
              </a:ext>
            </a:extLst>
          </p:cNvPr>
          <p:cNvSpPr>
            <a:spLocks noGrp="1"/>
          </p:cNvSpPr>
          <p:nvPr>
            <p:ph type="body" sz="quarter" idx="13"/>
          </p:nvPr>
        </p:nvSpPr>
        <p:spPr>
          <a:xfrm>
            <a:off x="444500" y="1625385"/>
            <a:ext cx="6718300" cy="4093243"/>
          </a:xfrm>
        </p:spPr>
        <p:txBody>
          <a:bodyPr>
            <a:noAutofit/>
          </a:bodyPr>
          <a:lstStyle>
            <a:lvl1pPr>
              <a:lnSpc>
                <a:spcPct val="100000"/>
              </a:lnSpc>
              <a:spcBef>
                <a:spcPts val="600"/>
              </a:spcBef>
              <a:spcAft>
                <a:spcPts val="400"/>
              </a:spcAft>
              <a:defRPr sz="2800">
                <a:solidFill>
                  <a:schemeClr val="bg1"/>
                </a:solidFill>
                <a:latin typeface="+mn-lt"/>
                <a:cs typeface="Arial" panose="020B0604020202020204" pitchFamily="34" charset="0"/>
              </a:defRPr>
            </a:lvl1pPr>
            <a:lvl2pPr>
              <a:lnSpc>
                <a:spcPct val="100000"/>
              </a:lnSpc>
              <a:spcBef>
                <a:spcPts val="600"/>
              </a:spcBef>
              <a:spcAft>
                <a:spcPts val="400"/>
              </a:spcAft>
              <a:defRPr sz="2400">
                <a:solidFill>
                  <a:schemeClr val="bg1"/>
                </a:solidFill>
                <a:latin typeface="+mn-lt"/>
                <a:cs typeface="Arial" panose="020B0604020202020204" pitchFamily="34" charset="0"/>
              </a:defRPr>
            </a:lvl2pPr>
            <a:lvl3pPr>
              <a:lnSpc>
                <a:spcPct val="100000"/>
              </a:lnSpc>
              <a:spcBef>
                <a:spcPts val="600"/>
              </a:spcBef>
              <a:spcAft>
                <a:spcPts val="400"/>
              </a:spcAft>
              <a:defRPr sz="2000">
                <a:solidFill>
                  <a:schemeClr val="bg1"/>
                </a:solidFill>
                <a:latin typeface="+mn-lt"/>
                <a:cs typeface="Arial" panose="020B0604020202020204" pitchFamily="34" charset="0"/>
              </a:defRPr>
            </a:lvl3pPr>
            <a:lvl4pPr>
              <a:defRPr sz="1400">
                <a:solidFill>
                  <a:schemeClr val="bg1"/>
                </a:solidFill>
                <a:latin typeface="Arial" panose="020B0604020202020204" pitchFamily="34" charset="0"/>
                <a:cs typeface="Arial" panose="020B0604020202020204" pitchFamily="34" charset="0"/>
              </a:defRPr>
            </a:lvl4pPr>
            <a:lvl5pPr>
              <a:defRPr sz="1400">
                <a:solidFill>
                  <a:schemeClr val="bg1"/>
                </a:solidFill>
                <a:latin typeface="Arial" panose="020B0604020202020204" pitchFamily="34" charset="0"/>
                <a:cs typeface="Arial" panose="020B0604020202020204" pitchFamily="34" charset="0"/>
              </a:defRPr>
            </a:lvl5pPr>
          </a:lstStyle>
          <a:p>
            <a:pPr lvl="0"/>
            <a:r>
              <a:rPr lang="en-US" noProof="0" dirty="0"/>
              <a:t>Click to edit Master text styles</a:t>
            </a:r>
          </a:p>
          <a:p>
            <a:pPr lvl="1"/>
            <a:r>
              <a:rPr lang="en-US" noProof="0" dirty="0"/>
              <a:t>Second level</a:t>
            </a:r>
          </a:p>
          <a:p>
            <a:pPr lvl="2"/>
            <a:r>
              <a:rPr lang="en-US" noProof="0" dirty="0"/>
              <a:t>Third level</a:t>
            </a:r>
          </a:p>
        </p:txBody>
      </p:sp>
      <p:sp>
        <p:nvSpPr>
          <p:cNvPr id="3" name="Footer Placeholder 2">
            <a:extLst>
              <a:ext uri="{FF2B5EF4-FFF2-40B4-BE49-F238E27FC236}">
                <a16:creationId xmlns:a16="http://schemas.microsoft.com/office/drawing/2014/main" id="{C348AD78-35B7-8B9B-DADC-9691A6F1AEE5}"/>
              </a:ext>
            </a:extLst>
          </p:cNvPr>
          <p:cNvSpPr>
            <a:spLocks noGrp="1"/>
          </p:cNvSpPr>
          <p:nvPr>
            <p:ph type="ftr" sz="quarter" idx="14"/>
          </p:nvPr>
        </p:nvSpPr>
        <p:spPr/>
        <p:txBody>
          <a:bodyPr/>
          <a:lstStyle>
            <a:lvl1pPr>
              <a:defRPr>
                <a:solidFill>
                  <a:schemeClr val="bg1">
                    <a:lumMod val="85000"/>
                  </a:schemeClr>
                </a:solidFill>
              </a:defRPr>
            </a:lvl1pPr>
          </a:lstStyle>
          <a:p>
            <a:r>
              <a:rPr lang="en-US" dirty="0"/>
              <a:t>EPICS User Conference 2026  </a:t>
            </a:r>
            <a:r>
              <a:rPr lang="en-US" dirty="0">
                <a:cs typeface="Arial" panose="020B0604020202020204" pitchFamily="34" charset="0"/>
              </a:rPr>
              <a:t>• </a:t>
            </a:r>
            <a:r>
              <a:rPr lang="en-US" dirty="0"/>
              <a:t> Austin, Texas</a:t>
            </a:r>
          </a:p>
        </p:txBody>
      </p:sp>
    </p:spTree>
    <p:extLst>
      <p:ext uri="{BB962C8B-B14F-4D97-AF65-F5344CB8AC3E}">
        <p14:creationId xmlns:p14="http://schemas.microsoft.com/office/powerpoint/2010/main" val="274574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4" name="Freeform: Shape 23">
            <a:extLst>
              <a:ext uri="{FF2B5EF4-FFF2-40B4-BE49-F238E27FC236}">
                <a16:creationId xmlns:a16="http://schemas.microsoft.com/office/drawing/2014/main" id="{18103E00-7E4A-44CD-81AC-06433CAE1110}"/>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4" name="Footer Placeholder 3">
            <a:extLst>
              <a:ext uri="{FF2B5EF4-FFF2-40B4-BE49-F238E27FC236}">
                <a16:creationId xmlns:a16="http://schemas.microsoft.com/office/drawing/2014/main" id="{78E705F5-12BB-309E-B85C-A40E2072CFAE}"/>
              </a:ext>
            </a:extLst>
          </p:cNvPr>
          <p:cNvSpPr>
            <a:spLocks noGrp="1"/>
          </p:cNvSpPr>
          <p:nvPr>
            <p:ph type="ftr" sz="quarter" idx="13"/>
          </p:nvPr>
        </p:nvSpPr>
        <p:spPr/>
        <p:txBody>
          <a:bodyPr/>
          <a:lstStyle>
            <a:lvl1pPr>
              <a:defRPr>
                <a:solidFill>
                  <a:schemeClr val="bg1">
                    <a:lumMod val="85000"/>
                  </a:schemeClr>
                </a:solidFill>
              </a:defRPr>
            </a:lvl1pPr>
          </a:lstStyle>
          <a:p>
            <a:r>
              <a:rPr lang="en-US" dirty="0"/>
              <a:t>EPICS User Conference 2026  </a:t>
            </a:r>
            <a:r>
              <a:rPr lang="en-US" dirty="0">
                <a:cs typeface="Arial" panose="020B0604020202020204" pitchFamily="34" charset="0"/>
              </a:rPr>
              <a:t>• </a:t>
            </a:r>
            <a:r>
              <a:rPr lang="en-US" dirty="0"/>
              <a:t> Austin, Texas</a:t>
            </a:r>
          </a:p>
        </p:txBody>
      </p:sp>
    </p:spTree>
    <p:extLst>
      <p:ext uri="{BB962C8B-B14F-4D97-AF65-F5344CB8AC3E}">
        <p14:creationId xmlns:p14="http://schemas.microsoft.com/office/powerpoint/2010/main" val="40737049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542925"/>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6" name="Group 5">
            <a:extLst>
              <a:ext uri="{FF2B5EF4-FFF2-40B4-BE49-F238E27FC236}">
                <a16:creationId xmlns:a16="http://schemas.microsoft.com/office/drawing/2014/main" id="{D9EBF8BB-A805-4DDB-B459-082F99815B95}"/>
              </a:ext>
            </a:extLst>
          </p:cNvPr>
          <p:cNvGrpSpPr/>
          <p:nvPr userDrawn="1"/>
        </p:nvGrpSpPr>
        <p:grpSpPr>
          <a:xfrm>
            <a:off x="-1" y="1357409"/>
            <a:ext cx="12192001" cy="4846320"/>
            <a:chOff x="-1" y="1357409"/>
            <a:chExt cx="12192001" cy="4917518"/>
          </a:xfrm>
        </p:grpSpPr>
        <p:sp>
          <p:nvSpPr>
            <p:cNvPr id="19" name="Rectangle: Single Corner Snipped 18">
              <a:extLst>
                <a:ext uri="{FF2B5EF4-FFF2-40B4-BE49-F238E27FC236}">
                  <a16:creationId xmlns:a16="http://schemas.microsoft.com/office/drawing/2014/main" id="{5D638788-DD47-45E7-939A-FA108A818173}"/>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3" name="Rectangle: Single Corner Snipped 2">
              <a:extLst>
                <a:ext uri="{FF2B5EF4-FFF2-40B4-BE49-F238E27FC236}">
                  <a16:creationId xmlns:a16="http://schemas.microsoft.com/office/drawing/2014/main" id="{74BDECEF-EEFE-4332-B3B2-BDE4F82C10FC}"/>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4" name="Freeform: Shape 23">
            <a:extLst>
              <a:ext uri="{FF2B5EF4-FFF2-40B4-BE49-F238E27FC236}">
                <a16:creationId xmlns:a16="http://schemas.microsoft.com/office/drawing/2014/main" id="{18103E00-7E4A-44CD-81AC-06433CAE1110}"/>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7" name="Text Placeholder 6">
            <a:extLst>
              <a:ext uri="{FF2B5EF4-FFF2-40B4-BE49-F238E27FC236}">
                <a16:creationId xmlns:a16="http://schemas.microsoft.com/office/drawing/2014/main" id="{7E0C167E-2626-40DB-AACF-D02543E29BB3}"/>
              </a:ext>
            </a:extLst>
          </p:cNvPr>
          <p:cNvSpPr>
            <a:spLocks noGrp="1"/>
          </p:cNvSpPr>
          <p:nvPr>
            <p:ph type="body" sz="quarter" idx="13"/>
          </p:nvPr>
        </p:nvSpPr>
        <p:spPr>
          <a:xfrm>
            <a:off x="1409700" y="1749570"/>
            <a:ext cx="9372600" cy="3358860"/>
          </a:xfrm>
        </p:spPr>
        <p:txBody>
          <a:bodyPr anchor="ctr">
            <a:normAutofit/>
          </a:bodyPr>
          <a:lstStyle>
            <a:lvl1pPr marL="0" indent="0" algn="ctr">
              <a:buNone/>
              <a:defRPr sz="6000">
                <a:solidFill>
                  <a:schemeClr val="bg1"/>
                </a:solidFill>
              </a:defRPr>
            </a:lvl1pPr>
          </a:lstStyle>
          <a:p>
            <a:pPr lvl="0"/>
            <a:r>
              <a:rPr lang="en-US" noProof="0"/>
              <a:t>Click to edit Master text styles</a:t>
            </a:r>
          </a:p>
        </p:txBody>
      </p:sp>
      <p:sp>
        <p:nvSpPr>
          <p:cNvPr id="4" name="Footer Placeholder 3">
            <a:extLst>
              <a:ext uri="{FF2B5EF4-FFF2-40B4-BE49-F238E27FC236}">
                <a16:creationId xmlns:a16="http://schemas.microsoft.com/office/drawing/2014/main" id="{EC3BEFFA-E274-AB49-2FB1-B58E82D5FA14}"/>
              </a:ext>
            </a:extLst>
          </p:cNvPr>
          <p:cNvSpPr>
            <a:spLocks noGrp="1"/>
          </p:cNvSpPr>
          <p:nvPr>
            <p:ph type="ftr" sz="quarter" idx="14"/>
          </p:nvPr>
        </p:nvSpPr>
        <p:spPr/>
        <p:txBody>
          <a:bodyPr/>
          <a:lstStyle>
            <a:lvl1pPr>
              <a:defRPr>
                <a:solidFill>
                  <a:schemeClr val="bg1">
                    <a:lumMod val="85000"/>
                  </a:schemeClr>
                </a:solidFill>
              </a:defRPr>
            </a:lvl1pPr>
          </a:lstStyle>
          <a:p>
            <a:r>
              <a:rPr lang="en-US" dirty="0"/>
              <a:t>EPICS User Conference 2026  </a:t>
            </a:r>
            <a:r>
              <a:rPr lang="en-US" dirty="0">
                <a:cs typeface="Arial" panose="020B0604020202020204" pitchFamily="34" charset="0"/>
              </a:rPr>
              <a:t>• </a:t>
            </a:r>
            <a:r>
              <a:rPr lang="en-US" dirty="0"/>
              <a:t> Austin, Texas</a:t>
            </a:r>
          </a:p>
        </p:txBody>
      </p:sp>
    </p:spTree>
    <p:extLst>
      <p:ext uri="{BB962C8B-B14F-4D97-AF65-F5344CB8AC3E}">
        <p14:creationId xmlns:p14="http://schemas.microsoft.com/office/powerpoint/2010/main" val="29047448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7" name="Group 6">
            <a:extLst>
              <a:ext uri="{FF2B5EF4-FFF2-40B4-BE49-F238E27FC236}">
                <a16:creationId xmlns:a16="http://schemas.microsoft.com/office/drawing/2014/main" id="{3BC91616-A14D-FD90-5B63-80D4ADFB8ECF}"/>
              </a:ext>
            </a:extLst>
          </p:cNvPr>
          <p:cNvGrpSpPr/>
          <p:nvPr userDrawn="1"/>
        </p:nvGrpSpPr>
        <p:grpSpPr>
          <a:xfrm>
            <a:off x="-1" y="1078456"/>
            <a:ext cx="12192001" cy="5236618"/>
            <a:chOff x="-1" y="1357409"/>
            <a:chExt cx="12192001" cy="4917518"/>
          </a:xfrm>
        </p:grpSpPr>
        <p:sp>
          <p:nvSpPr>
            <p:cNvPr id="9" name="Rectangle: Single Corner Snipped 8">
              <a:extLst>
                <a:ext uri="{FF2B5EF4-FFF2-40B4-BE49-F238E27FC236}">
                  <a16:creationId xmlns:a16="http://schemas.microsoft.com/office/drawing/2014/main" id="{9986C0FE-A77A-E795-606F-A52E33E665EF}"/>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13" name="Rectangle: Single Corner Snipped 12">
              <a:extLst>
                <a:ext uri="{FF2B5EF4-FFF2-40B4-BE49-F238E27FC236}">
                  <a16:creationId xmlns:a16="http://schemas.microsoft.com/office/drawing/2014/main" id="{6F169CFD-4E27-7C60-7AD3-32310DC3B94F}"/>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413271"/>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dirty="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4" name="Freeform: Shape 23">
            <a:extLst>
              <a:ext uri="{FF2B5EF4-FFF2-40B4-BE49-F238E27FC236}">
                <a16:creationId xmlns:a16="http://schemas.microsoft.com/office/drawing/2014/main" id="{18103E00-7E4A-44CD-81AC-06433CAE1110}"/>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20" name="Content Placeholder 2">
            <a:extLst>
              <a:ext uri="{FF2B5EF4-FFF2-40B4-BE49-F238E27FC236}">
                <a16:creationId xmlns:a16="http://schemas.microsoft.com/office/drawing/2014/main" id="{0103A49C-32FF-49E6-86F3-FC2E19517BD5}"/>
              </a:ext>
            </a:extLst>
          </p:cNvPr>
          <p:cNvSpPr>
            <a:spLocks noGrp="1"/>
          </p:cNvSpPr>
          <p:nvPr>
            <p:ph idx="1"/>
          </p:nvPr>
        </p:nvSpPr>
        <p:spPr>
          <a:xfrm>
            <a:off x="443365" y="1090939"/>
            <a:ext cx="11215235" cy="508602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D7AEEDAD-CB22-BD55-96A7-23C9DE977369}"/>
              </a:ext>
            </a:extLst>
          </p:cNvPr>
          <p:cNvSpPr>
            <a:spLocks noGrp="1"/>
          </p:cNvSpPr>
          <p:nvPr>
            <p:ph type="ftr" sz="quarter" idx="13"/>
          </p:nvPr>
        </p:nvSpPr>
        <p:spPr>
          <a:xfrm>
            <a:off x="443365" y="6356350"/>
            <a:ext cx="4114800" cy="365125"/>
          </a:xfrm>
        </p:spPr>
        <p:txBody>
          <a:bodyPr/>
          <a:lstStyle>
            <a:lvl1pPr algn="l">
              <a:defRPr>
                <a:solidFill>
                  <a:schemeClr val="bg1">
                    <a:lumMod val="85000"/>
                  </a:schemeClr>
                </a:solidFill>
              </a:defRPr>
            </a:lvl1pPr>
          </a:lstStyle>
          <a:p>
            <a:pPr algn="l"/>
            <a:r>
              <a:rPr lang="en-US"/>
              <a:t>EPICS User Conference 2026  </a:t>
            </a:r>
            <a:r>
              <a:rPr lang="en-US">
                <a:cs typeface="Arial" panose="020B0604020202020204" pitchFamily="34" charset="0"/>
              </a:rPr>
              <a:t>• </a:t>
            </a:r>
            <a:r>
              <a:rPr lang="en-US"/>
              <a:t> Austin, Texas</a:t>
            </a:r>
            <a:endParaRPr lang="en-US" dirty="0"/>
          </a:p>
        </p:txBody>
      </p:sp>
    </p:spTree>
    <p:extLst>
      <p:ext uri="{BB962C8B-B14F-4D97-AF65-F5344CB8AC3E}">
        <p14:creationId xmlns:p14="http://schemas.microsoft.com/office/powerpoint/2010/main" val="26367082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p:bg>
      <p:bgPr>
        <a:solidFill>
          <a:schemeClr val="accent2"/>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B3E033F-4449-40FA-BC85-BD2712D313DD}"/>
              </a:ext>
            </a:extLst>
          </p:cNvPr>
          <p:cNvSpPr/>
          <p:nvPr userDrawn="1"/>
        </p:nvSpPr>
        <p:spPr>
          <a:xfrm>
            <a:off x="0" y="0"/>
            <a:ext cx="12192000" cy="6884191"/>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9">
            <a:extLst>
              <a:ext uri="{FF2B5EF4-FFF2-40B4-BE49-F238E27FC236}">
                <a16:creationId xmlns:a16="http://schemas.microsoft.com/office/drawing/2014/main" id="{63D26743-0505-444C-80B3-E88EE87DF72B}"/>
              </a:ext>
            </a:extLst>
          </p:cNvPr>
          <p:cNvSpPr/>
          <p:nvPr userDrawn="1"/>
        </p:nvSpPr>
        <p:spPr>
          <a:xfrm>
            <a:off x="0" y="0"/>
            <a:ext cx="12192001" cy="6884191"/>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8" name="Freeform: Shape 17">
            <a:extLst>
              <a:ext uri="{FF2B5EF4-FFF2-40B4-BE49-F238E27FC236}">
                <a16:creationId xmlns:a16="http://schemas.microsoft.com/office/drawing/2014/main" id="{E37145E9-AC61-47D5-9288-8789940F81B6}"/>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12" name="Freeform: Shape 11">
            <a:extLst>
              <a:ext uri="{FF2B5EF4-FFF2-40B4-BE49-F238E27FC236}">
                <a16:creationId xmlns:a16="http://schemas.microsoft.com/office/drawing/2014/main" id="{A5E2B3ED-9A49-40A7-B8A3-62595FE513F9}"/>
              </a:ext>
            </a:extLst>
          </p:cNvPr>
          <p:cNvSpPr/>
          <p:nvPr userDrawn="1"/>
        </p:nvSpPr>
        <p:spPr>
          <a:xfrm rot="16200000" flipV="1">
            <a:off x="2664629"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8" name="Freeform: Shape 7">
            <a:extLst>
              <a:ext uri="{FF2B5EF4-FFF2-40B4-BE49-F238E27FC236}">
                <a16:creationId xmlns:a16="http://schemas.microsoft.com/office/drawing/2014/main" id="{1599AF7E-3E34-4597-AA72-9373A7FDB020}"/>
              </a:ext>
            </a:extLst>
          </p:cNvPr>
          <p:cNvSpPr/>
          <p:nvPr userDrawn="1"/>
        </p:nvSpPr>
        <p:spPr>
          <a:xfrm rot="16200000" flipV="1">
            <a:off x="2664628" y="-2664627"/>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nvGrpSpPr>
          <p:cNvPr id="7" name="Group 6">
            <a:extLst>
              <a:ext uri="{FF2B5EF4-FFF2-40B4-BE49-F238E27FC236}">
                <a16:creationId xmlns:a16="http://schemas.microsoft.com/office/drawing/2014/main" id="{DE4B28C8-693D-18DE-5486-EF00DFD9C6CE}"/>
              </a:ext>
            </a:extLst>
          </p:cNvPr>
          <p:cNvGrpSpPr/>
          <p:nvPr userDrawn="1"/>
        </p:nvGrpSpPr>
        <p:grpSpPr>
          <a:xfrm>
            <a:off x="-1" y="1078456"/>
            <a:ext cx="12192001" cy="5236618"/>
            <a:chOff x="-1" y="1357409"/>
            <a:chExt cx="12192001" cy="4917518"/>
          </a:xfrm>
        </p:grpSpPr>
        <p:sp>
          <p:nvSpPr>
            <p:cNvPr id="9" name="Rectangle: Single Corner Snipped 8">
              <a:extLst>
                <a:ext uri="{FF2B5EF4-FFF2-40B4-BE49-F238E27FC236}">
                  <a16:creationId xmlns:a16="http://schemas.microsoft.com/office/drawing/2014/main" id="{937AB07B-A6C1-477A-CE70-52097F45F7DA}"/>
                </a:ext>
              </a:extLst>
            </p:cNvPr>
            <p:cNvSpPr/>
            <p:nvPr userDrawn="1"/>
          </p:nvSpPr>
          <p:spPr>
            <a:xfrm flipV="1">
              <a:off x="-1" y="1357409"/>
              <a:ext cx="12192000" cy="4917518"/>
            </a:xfrm>
            <a:prstGeom prst="snip1Rect">
              <a:avLst>
                <a:gd name="adj" fmla="val 0"/>
              </a:avLst>
            </a:prstGeom>
            <a:pattFill prst="dkVert">
              <a:fgClr>
                <a:srgbClr val="0C4360"/>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13" name="Rectangle: Single Corner Snipped 12">
              <a:extLst>
                <a:ext uri="{FF2B5EF4-FFF2-40B4-BE49-F238E27FC236}">
                  <a16:creationId xmlns:a16="http://schemas.microsoft.com/office/drawing/2014/main" id="{0BC8A9EB-7595-3300-2B6D-10EFD3224AE6}"/>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 name="Title 1">
            <a:extLst>
              <a:ext uri="{FF2B5EF4-FFF2-40B4-BE49-F238E27FC236}">
                <a16:creationId xmlns:a16="http://schemas.microsoft.com/office/drawing/2014/main" id="{4A2DF563-7FAC-46B3-B24C-7E45CD89DA2B}"/>
              </a:ext>
            </a:extLst>
          </p:cNvPr>
          <p:cNvSpPr>
            <a:spLocks noGrp="1"/>
          </p:cNvSpPr>
          <p:nvPr>
            <p:ph type="title"/>
          </p:nvPr>
        </p:nvSpPr>
        <p:spPr>
          <a:xfrm>
            <a:off x="444500" y="397650"/>
            <a:ext cx="11214100" cy="535531"/>
          </a:xfrm>
        </p:spPr>
        <p:txBody>
          <a:bodyPr vert="horz" wrap="square" lIns="91440" tIns="45720" rIns="91440" bIns="45720" rtlCol="0" anchor="t">
            <a:spAutoFit/>
          </a:bodyPr>
          <a:lstStyle>
            <a:lvl1pPr>
              <a:defRPr lang="en-GB" sz="3200" b="1" spc="-70" baseline="0" dirty="0">
                <a:solidFill>
                  <a:schemeClr val="bg1"/>
                </a:solidFill>
                <a:latin typeface="+mj-lt"/>
              </a:defRPr>
            </a:lvl1pPr>
          </a:lstStyle>
          <a:p>
            <a:pPr lvl="0"/>
            <a:r>
              <a:rPr lang="en-US" noProof="0"/>
              <a:t>Click to edit Master title style</a:t>
            </a:r>
          </a:p>
        </p:txBody>
      </p:sp>
      <p:grpSp>
        <p:nvGrpSpPr>
          <p:cNvPr id="15" name="Group 14">
            <a:extLst>
              <a:ext uri="{FF2B5EF4-FFF2-40B4-BE49-F238E27FC236}">
                <a16:creationId xmlns:a16="http://schemas.microsoft.com/office/drawing/2014/main" id="{7732E1E7-45E3-4264-8F26-66758696DD1E}"/>
              </a:ext>
            </a:extLst>
          </p:cNvPr>
          <p:cNvGrpSpPr/>
          <p:nvPr userDrawn="1"/>
        </p:nvGrpSpPr>
        <p:grpSpPr>
          <a:xfrm rot="16200000">
            <a:off x="499388" y="-322655"/>
            <a:ext cx="535531" cy="645309"/>
            <a:chOff x="10945855" y="7317026"/>
            <a:chExt cx="2483924" cy="2993104"/>
          </a:xfrm>
        </p:grpSpPr>
        <p:sp>
          <p:nvSpPr>
            <p:cNvPr id="16" name="Freeform: Shape 15">
              <a:extLst>
                <a:ext uri="{FF2B5EF4-FFF2-40B4-BE49-F238E27FC236}">
                  <a16:creationId xmlns:a16="http://schemas.microsoft.com/office/drawing/2014/main" id="{2E3DF883-8093-49FA-81E1-E5D77F086A25}"/>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7" name="Freeform: Shape 16">
              <a:extLst>
                <a:ext uri="{FF2B5EF4-FFF2-40B4-BE49-F238E27FC236}">
                  <a16:creationId xmlns:a16="http://schemas.microsoft.com/office/drawing/2014/main" id="{18944C90-37E5-4BBE-89FF-060627168050}"/>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24" name="Freeform: Shape 23">
            <a:extLst>
              <a:ext uri="{FF2B5EF4-FFF2-40B4-BE49-F238E27FC236}">
                <a16:creationId xmlns:a16="http://schemas.microsoft.com/office/drawing/2014/main" id="{18103E00-7E4A-44CD-81AC-06433CAE1110}"/>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5" name="Slide Number Placeholder 4">
            <a:extLst>
              <a:ext uri="{FF2B5EF4-FFF2-40B4-BE49-F238E27FC236}">
                <a16:creationId xmlns:a16="http://schemas.microsoft.com/office/drawing/2014/main" id="{87B51822-97FF-47A7-8E4E-A0F79B4EB237}"/>
              </a:ext>
            </a:extLst>
          </p:cNvPr>
          <p:cNvSpPr>
            <a:spLocks noGrp="1"/>
          </p:cNvSpPr>
          <p:nvPr>
            <p:ph type="sldNum" sz="quarter" idx="12"/>
          </p:nvPr>
        </p:nvSpPr>
        <p:spPr>
          <a:xfrm>
            <a:off x="11252200" y="6315075"/>
            <a:ext cx="406400" cy="365125"/>
          </a:xfrm>
        </p:spPr>
        <p:txBody>
          <a:bodyPr/>
          <a:lstStyle>
            <a:lvl1pPr>
              <a:defRPr sz="1000">
                <a:solidFill>
                  <a:schemeClr val="bg1"/>
                </a:solidFill>
                <a:latin typeface="Trade Gothic LT Pro" panose="020B0503040303020004" pitchFamily="34" charset="0"/>
              </a:defRPr>
            </a:lvl1pPr>
          </a:lstStyle>
          <a:p>
            <a:fld id="{C263D6C4-4840-40CC-AC84-17E24B3B7BDE}" type="slidenum">
              <a:rPr lang="en-US" noProof="0" smtClean="0"/>
              <a:pPr/>
              <a:t>‹#›</a:t>
            </a:fld>
            <a:endParaRPr lang="en-US" noProof="0" dirty="0"/>
          </a:p>
        </p:txBody>
      </p:sp>
      <p:sp>
        <p:nvSpPr>
          <p:cNvPr id="25" name="Text Placeholder 2">
            <a:extLst>
              <a:ext uri="{FF2B5EF4-FFF2-40B4-BE49-F238E27FC236}">
                <a16:creationId xmlns:a16="http://schemas.microsoft.com/office/drawing/2014/main" id="{7FA80A70-18DE-4DB9-9982-BA75BE54CF93}"/>
              </a:ext>
            </a:extLst>
          </p:cNvPr>
          <p:cNvSpPr>
            <a:spLocks noGrp="1"/>
          </p:cNvSpPr>
          <p:nvPr>
            <p:ph type="body" idx="1"/>
          </p:nvPr>
        </p:nvSpPr>
        <p:spPr>
          <a:xfrm>
            <a:off x="444500" y="1090939"/>
            <a:ext cx="5157787" cy="823912"/>
          </a:xfrm>
        </p:spPr>
        <p:txBody>
          <a:bodyPr anchor="t">
            <a:normAutofit/>
          </a:bodyPr>
          <a:lstStyle>
            <a:lvl1pPr marL="0" indent="0" algn="ctr">
              <a:buFont typeface="Arial" panose="020B0604020202020204" pitchFamily="34" charse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dirty="0"/>
              <a:t>Click to edit Master text styles</a:t>
            </a:r>
          </a:p>
        </p:txBody>
      </p:sp>
      <p:sp>
        <p:nvSpPr>
          <p:cNvPr id="26" name="Text Placeholder 4">
            <a:extLst>
              <a:ext uri="{FF2B5EF4-FFF2-40B4-BE49-F238E27FC236}">
                <a16:creationId xmlns:a16="http://schemas.microsoft.com/office/drawing/2014/main" id="{2801C0EF-C078-44B0-AD01-4850E9A65EE0}"/>
              </a:ext>
            </a:extLst>
          </p:cNvPr>
          <p:cNvSpPr>
            <a:spLocks noGrp="1"/>
          </p:cNvSpPr>
          <p:nvPr>
            <p:ph type="body" sz="quarter" idx="3"/>
          </p:nvPr>
        </p:nvSpPr>
        <p:spPr>
          <a:xfrm>
            <a:off x="6500812" y="1090939"/>
            <a:ext cx="5157788" cy="823912"/>
          </a:xfrm>
        </p:spPr>
        <p:txBody>
          <a:bodyPr anchor="t">
            <a:normAutofit/>
          </a:bodyPr>
          <a:lstStyle>
            <a:lvl1pPr marL="0" indent="0" algn="ctr">
              <a:buFont typeface="Arial" panose="020B0604020202020204" pitchFamily="34" charse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noProof="0" dirty="0"/>
              <a:t>Click to edit Master text styles</a:t>
            </a:r>
          </a:p>
        </p:txBody>
      </p:sp>
      <p:sp>
        <p:nvSpPr>
          <p:cNvPr id="27" name="Content Placeholder 3">
            <a:extLst>
              <a:ext uri="{FF2B5EF4-FFF2-40B4-BE49-F238E27FC236}">
                <a16:creationId xmlns:a16="http://schemas.microsoft.com/office/drawing/2014/main" id="{7C9DED91-45F6-4308-A085-1EFACA6468CF}"/>
              </a:ext>
            </a:extLst>
          </p:cNvPr>
          <p:cNvSpPr>
            <a:spLocks noGrp="1"/>
          </p:cNvSpPr>
          <p:nvPr>
            <p:ph sz="half" idx="2"/>
          </p:nvPr>
        </p:nvSpPr>
        <p:spPr>
          <a:xfrm>
            <a:off x="444500" y="1956127"/>
            <a:ext cx="5157787" cy="4233536"/>
          </a:xfrm>
        </p:spPr>
        <p:txBody>
          <a:bodyPr>
            <a:normAutofit/>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28" name="Content Placeholder 5">
            <a:extLst>
              <a:ext uri="{FF2B5EF4-FFF2-40B4-BE49-F238E27FC236}">
                <a16:creationId xmlns:a16="http://schemas.microsoft.com/office/drawing/2014/main" id="{0574B5E7-B666-439B-9278-67BE1EA6EBC5}"/>
              </a:ext>
            </a:extLst>
          </p:cNvPr>
          <p:cNvSpPr>
            <a:spLocks noGrp="1"/>
          </p:cNvSpPr>
          <p:nvPr>
            <p:ph sz="quarter" idx="4"/>
          </p:nvPr>
        </p:nvSpPr>
        <p:spPr>
          <a:xfrm>
            <a:off x="6475412" y="1956127"/>
            <a:ext cx="5183188" cy="4233536"/>
          </a:xfrm>
        </p:spPr>
        <p:txBody>
          <a:bodyPr>
            <a:normAutofit/>
          </a:bodyPr>
          <a:lstStyle>
            <a:lvl1pPr>
              <a:defRPr sz="2400">
                <a:solidFill>
                  <a:schemeClr val="bg1"/>
                </a:solidFill>
              </a:defRPr>
            </a:lvl1pPr>
            <a:lvl2pPr>
              <a:defRPr sz="2000">
                <a:solidFill>
                  <a:schemeClr val="bg1"/>
                </a:solidFill>
              </a:defRPr>
            </a:lvl2pPr>
            <a:lvl3pPr>
              <a:defRPr sz="1800">
                <a:solidFill>
                  <a:schemeClr val="bg1"/>
                </a:solidFill>
              </a:defRPr>
            </a:lvl3pPr>
            <a:lvl4pPr>
              <a:defRPr sz="1600">
                <a:solidFill>
                  <a:schemeClr val="bg1"/>
                </a:solidFill>
              </a:defRPr>
            </a:lvl4pPr>
            <a:lvl5pPr>
              <a:defRPr sz="1600">
                <a:solidFill>
                  <a:schemeClr val="bg1"/>
                </a:solidFill>
              </a:defRPr>
            </a:lvl5p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4" name="Footer Placeholder 3">
            <a:extLst>
              <a:ext uri="{FF2B5EF4-FFF2-40B4-BE49-F238E27FC236}">
                <a16:creationId xmlns:a16="http://schemas.microsoft.com/office/drawing/2014/main" id="{A35C508B-690E-7A10-3678-17F732216E57}"/>
              </a:ext>
            </a:extLst>
          </p:cNvPr>
          <p:cNvSpPr>
            <a:spLocks noGrp="1"/>
          </p:cNvSpPr>
          <p:nvPr>
            <p:ph type="ftr" sz="quarter" idx="13"/>
          </p:nvPr>
        </p:nvSpPr>
        <p:spPr/>
        <p:txBody>
          <a:bodyPr/>
          <a:lstStyle>
            <a:lvl1pPr>
              <a:defRPr>
                <a:solidFill>
                  <a:schemeClr val="bg1">
                    <a:lumMod val="85000"/>
                  </a:schemeClr>
                </a:solidFill>
              </a:defRPr>
            </a:lvl1pPr>
          </a:lstStyle>
          <a:p>
            <a:r>
              <a:rPr lang="en-US" dirty="0"/>
              <a:t>EPICS User Conference 2026  </a:t>
            </a:r>
            <a:r>
              <a:rPr lang="en-US" dirty="0">
                <a:cs typeface="Arial" panose="020B0604020202020204" pitchFamily="34" charset="0"/>
              </a:rPr>
              <a:t>• </a:t>
            </a:r>
            <a:r>
              <a:rPr lang="en-US" dirty="0"/>
              <a:t> Austin, Texas</a:t>
            </a:r>
          </a:p>
        </p:txBody>
      </p:sp>
    </p:spTree>
    <p:extLst>
      <p:ext uri="{BB962C8B-B14F-4D97-AF65-F5344CB8AC3E}">
        <p14:creationId xmlns:p14="http://schemas.microsoft.com/office/powerpoint/2010/main" val="32191671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61B0E15-6FC5-434E-8780-B186D9DB0CD0}"/>
              </a:ext>
            </a:extLst>
          </p:cNvPr>
          <p:cNvSpPr>
            <a:spLocks noGrp="1"/>
          </p:cNvSpPr>
          <p:nvPr>
            <p:ph type="title"/>
          </p:nvPr>
        </p:nvSpPr>
        <p:spPr>
          <a:xfrm>
            <a:off x="838200" y="365125"/>
            <a:ext cx="10820400" cy="1325563"/>
          </a:xfrm>
          <a:prstGeom prst="rect">
            <a:avLst/>
          </a:prstGeom>
        </p:spPr>
        <p:txBody>
          <a:bodyPr vert="horz" lIns="91440" tIns="45720" rIns="91440" bIns="45720" rtlCol="0" anchor="ctr">
            <a:normAutofit/>
          </a:bodyPr>
          <a:lstStyle/>
          <a:p>
            <a:r>
              <a:rPr lang="en-US" noProof="0"/>
              <a:t>Click to edit Master title style</a:t>
            </a:r>
          </a:p>
        </p:txBody>
      </p:sp>
      <p:sp>
        <p:nvSpPr>
          <p:cNvPr id="3" name="Text Placeholder 2">
            <a:extLst>
              <a:ext uri="{FF2B5EF4-FFF2-40B4-BE49-F238E27FC236}">
                <a16:creationId xmlns:a16="http://schemas.microsoft.com/office/drawing/2014/main" id="{A9C7B128-34F3-405C-B601-8BAFDB43499C}"/>
              </a:ext>
            </a:extLst>
          </p:cNvPr>
          <p:cNvSpPr>
            <a:spLocks noGrp="1"/>
          </p:cNvSpPr>
          <p:nvPr>
            <p:ph type="body" idx="1"/>
          </p:nvPr>
        </p:nvSpPr>
        <p:spPr>
          <a:xfrm>
            <a:off x="838200" y="1825625"/>
            <a:ext cx="10820400" cy="4351338"/>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Slide Number Placeholder 5">
            <a:extLst>
              <a:ext uri="{FF2B5EF4-FFF2-40B4-BE49-F238E27FC236}">
                <a16:creationId xmlns:a16="http://schemas.microsoft.com/office/drawing/2014/main" id="{9F5A7754-E8C7-438B-922D-9027C6CF58E2}"/>
              </a:ext>
            </a:extLst>
          </p:cNvPr>
          <p:cNvSpPr>
            <a:spLocks noGrp="1"/>
          </p:cNvSpPr>
          <p:nvPr>
            <p:ph type="sldNum" sz="quarter" idx="4"/>
          </p:nvPr>
        </p:nvSpPr>
        <p:spPr>
          <a:xfrm>
            <a:off x="11112500" y="6356350"/>
            <a:ext cx="660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63D6C4-4840-40CC-AC84-17E24B3B7BDE}" type="slidenum">
              <a:rPr lang="en-US" noProof="0" smtClean="0"/>
              <a:t>‹#›</a:t>
            </a:fld>
            <a:endParaRPr lang="en-US" noProof="0" dirty="0"/>
          </a:p>
        </p:txBody>
      </p:sp>
      <p:sp>
        <p:nvSpPr>
          <p:cNvPr id="5" name="Rectangle 4">
            <a:extLst>
              <a:ext uri="{FF2B5EF4-FFF2-40B4-BE49-F238E27FC236}">
                <a16:creationId xmlns:a16="http://schemas.microsoft.com/office/drawing/2014/main" id="{7CDDDB7D-9189-9548-A2B9-81DC62C3C1A3}"/>
              </a:ext>
            </a:extLst>
          </p:cNvPr>
          <p:cNvSpPr/>
          <p:nvPr userDrawn="1"/>
        </p:nvSpPr>
        <p:spPr>
          <a:xfrm>
            <a:off x="0" y="1"/>
            <a:ext cx="12192000" cy="6857999"/>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7" name="Freeform: Shape 9">
            <a:extLst>
              <a:ext uri="{FF2B5EF4-FFF2-40B4-BE49-F238E27FC236}">
                <a16:creationId xmlns:a16="http://schemas.microsoft.com/office/drawing/2014/main" id="{096D8877-6B4A-4540-8927-767DD7401718}"/>
              </a:ext>
            </a:extLst>
          </p:cNvPr>
          <p:cNvSpPr/>
          <p:nvPr userDrawn="1"/>
        </p:nvSpPr>
        <p:spPr>
          <a:xfrm>
            <a:off x="0" y="1"/>
            <a:ext cx="12192001" cy="6857999"/>
          </a:xfrm>
          <a:custGeom>
            <a:avLst/>
            <a:gdLst>
              <a:gd name="connsiteX0" fmla="*/ 0 w 12192001"/>
              <a:gd name="connsiteY0" fmla="*/ 0 h 6884191"/>
              <a:gd name="connsiteX1" fmla="*/ 7540222 w 12192001"/>
              <a:gd name="connsiteY1" fmla="*/ 0 h 6884191"/>
              <a:gd name="connsiteX2" fmla="*/ 10260629 w 12192001"/>
              <a:gd name="connsiteY2" fmla="*/ 2725573 h 6884191"/>
              <a:gd name="connsiteX3" fmla="*/ 11286710 w 12192001"/>
              <a:gd name="connsiteY3" fmla="*/ 2725573 h 6884191"/>
              <a:gd name="connsiteX4" fmla="*/ 12192000 w 12192001"/>
              <a:gd name="connsiteY4" fmla="*/ 3632581 h 6884191"/>
              <a:gd name="connsiteX5" fmla="*/ 12192001 w 12192001"/>
              <a:gd name="connsiteY5" fmla="*/ 6884191 h 6884191"/>
              <a:gd name="connsiteX6" fmla="*/ 0 w 12192001"/>
              <a:gd name="connsiteY6" fmla="*/ 6884191 h 6884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6884191">
                <a:moveTo>
                  <a:pt x="0" y="0"/>
                </a:moveTo>
                <a:lnTo>
                  <a:pt x="7540222" y="0"/>
                </a:lnTo>
                <a:lnTo>
                  <a:pt x="10260629" y="2725573"/>
                </a:lnTo>
                <a:lnTo>
                  <a:pt x="11286710" y="2725573"/>
                </a:lnTo>
                <a:lnTo>
                  <a:pt x="12192000" y="3632581"/>
                </a:lnTo>
                <a:lnTo>
                  <a:pt x="12192001" y="6884191"/>
                </a:lnTo>
                <a:lnTo>
                  <a:pt x="0" y="6884191"/>
                </a:lnTo>
                <a:close/>
              </a:path>
            </a:pathLst>
          </a:custGeom>
          <a:solidFill>
            <a:schemeClr val="accent2">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8" name="Freeform: Shape 17">
            <a:extLst>
              <a:ext uri="{FF2B5EF4-FFF2-40B4-BE49-F238E27FC236}">
                <a16:creationId xmlns:a16="http://schemas.microsoft.com/office/drawing/2014/main" id="{5AF2E123-FE0F-8541-8E36-5030C450AA7E}"/>
              </a:ext>
            </a:extLst>
          </p:cNvPr>
          <p:cNvSpPr/>
          <p:nvPr userDrawn="1"/>
        </p:nvSpPr>
        <p:spPr>
          <a:xfrm rot="16200000" flipV="1">
            <a:off x="2964809" y="-2364446"/>
            <a:ext cx="6862744" cy="11591639"/>
          </a:xfrm>
          <a:custGeom>
            <a:avLst/>
            <a:gdLst>
              <a:gd name="connsiteX0" fmla="*/ 6862744 w 6862744"/>
              <a:gd name="connsiteY0" fmla="*/ 11591639 h 11591639"/>
              <a:gd name="connsiteX1" fmla="*/ 6862744 w 6862744"/>
              <a:gd name="connsiteY1" fmla="*/ 5240223 h 11591639"/>
              <a:gd name="connsiteX2" fmla="*/ 4145656 w 6862744"/>
              <a:gd name="connsiteY2" fmla="*/ 5240223 h 11591639"/>
              <a:gd name="connsiteX3" fmla="*/ 4145656 w 6862744"/>
              <a:gd name="connsiteY3" fmla="*/ 5240222 h 11591639"/>
              <a:gd name="connsiteX4" fmla="*/ 6862744 w 6862744"/>
              <a:gd name="connsiteY4" fmla="*/ 5240222 h 11591639"/>
              <a:gd name="connsiteX5" fmla="*/ 4145656 w 6862744"/>
              <a:gd name="connsiteY5" fmla="*/ 2519152 h 11591639"/>
              <a:gd name="connsiteX6" fmla="*/ 4145656 w 6862744"/>
              <a:gd name="connsiteY6" fmla="*/ 1367198 h 11591639"/>
              <a:gd name="connsiteX7" fmla="*/ 2775863 w 6862744"/>
              <a:gd name="connsiteY7" fmla="*/ 0 h 11591639"/>
              <a:gd name="connsiteX8" fmla="*/ 0 w 6862744"/>
              <a:gd name="connsiteY8" fmla="*/ 0 h 11591639"/>
              <a:gd name="connsiteX9" fmla="*/ 0 w 6862744"/>
              <a:gd name="connsiteY9" fmla="*/ 11591639 h 1159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62744" h="11591639">
                <a:moveTo>
                  <a:pt x="6862744" y="11591639"/>
                </a:moveTo>
                <a:lnTo>
                  <a:pt x="6862744" y="5240223"/>
                </a:lnTo>
                <a:lnTo>
                  <a:pt x="4145656" y="5240223"/>
                </a:lnTo>
                <a:lnTo>
                  <a:pt x="4145656" y="5240222"/>
                </a:lnTo>
                <a:lnTo>
                  <a:pt x="6862744" y="5240222"/>
                </a:lnTo>
                <a:lnTo>
                  <a:pt x="4145656" y="2519152"/>
                </a:lnTo>
                <a:lnTo>
                  <a:pt x="4145656" y="1367198"/>
                </a:lnTo>
                <a:lnTo>
                  <a:pt x="2775863" y="0"/>
                </a:lnTo>
                <a:lnTo>
                  <a:pt x="0" y="0"/>
                </a:lnTo>
                <a:lnTo>
                  <a:pt x="0" y="11591639"/>
                </a:lnTo>
                <a:close/>
              </a:path>
            </a:pathLst>
          </a:custGeom>
          <a:pattFill prst="wdDn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noProof="0" dirty="0"/>
          </a:p>
        </p:txBody>
      </p:sp>
      <p:sp>
        <p:nvSpPr>
          <p:cNvPr id="9" name="Freeform: Shape 11">
            <a:extLst>
              <a:ext uri="{FF2B5EF4-FFF2-40B4-BE49-F238E27FC236}">
                <a16:creationId xmlns:a16="http://schemas.microsoft.com/office/drawing/2014/main" id="{E5519D99-3B68-924A-9CD0-14B911711CA8}"/>
              </a:ext>
            </a:extLst>
          </p:cNvPr>
          <p:cNvSpPr/>
          <p:nvPr userDrawn="1"/>
        </p:nvSpPr>
        <p:spPr>
          <a:xfrm rot="16200000" flipV="1">
            <a:off x="2664629" y="-2669372"/>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pattFill prst="wdUpDiag">
            <a:fgClr>
              <a:schemeClr val="accent2"/>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0" name="Freeform: Shape 7">
            <a:extLst>
              <a:ext uri="{FF2B5EF4-FFF2-40B4-BE49-F238E27FC236}">
                <a16:creationId xmlns:a16="http://schemas.microsoft.com/office/drawing/2014/main" id="{A09E21A9-FBEF-144C-A152-FE484F3C55C1}"/>
              </a:ext>
            </a:extLst>
          </p:cNvPr>
          <p:cNvSpPr/>
          <p:nvPr userDrawn="1"/>
        </p:nvSpPr>
        <p:spPr>
          <a:xfrm rot="16200000" flipV="1">
            <a:off x="2664629" y="-2669372"/>
            <a:ext cx="6862744" cy="12192000"/>
          </a:xfrm>
          <a:custGeom>
            <a:avLst/>
            <a:gdLst>
              <a:gd name="connsiteX0" fmla="*/ 6849744 w 6849744"/>
              <a:gd name="connsiteY0" fmla="*/ 12192000 h 12192000"/>
              <a:gd name="connsiteX1" fmla="*/ 6849744 w 6849744"/>
              <a:gd name="connsiteY1" fmla="*/ 5840584 h 12192000"/>
              <a:gd name="connsiteX2" fmla="*/ 4137803 w 6849744"/>
              <a:gd name="connsiteY2" fmla="*/ 5840584 h 12192000"/>
              <a:gd name="connsiteX3" fmla="*/ 4137803 w 6849744"/>
              <a:gd name="connsiteY3" fmla="*/ 5840583 h 12192000"/>
              <a:gd name="connsiteX4" fmla="*/ 6849744 w 6849744"/>
              <a:gd name="connsiteY4" fmla="*/ 5840583 h 12192000"/>
              <a:gd name="connsiteX5" fmla="*/ 4137803 w 6849744"/>
              <a:gd name="connsiteY5" fmla="*/ 3119513 h 12192000"/>
              <a:gd name="connsiteX6" fmla="*/ 4137803 w 6849744"/>
              <a:gd name="connsiteY6" fmla="*/ 1967559 h 12192000"/>
              <a:gd name="connsiteX7" fmla="*/ 2170243 w 6849744"/>
              <a:gd name="connsiteY7" fmla="*/ 0 h 12192000"/>
              <a:gd name="connsiteX8" fmla="*/ 0 w 6849744"/>
              <a:gd name="connsiteY8" fmla="*/ 0 h 12192000"/>
              <a:gd name="connsiteX9" fmla="*/ 0 w 6849744"/>
              <a:gd name="connsiteY9" fmla="*/ 12192000 h 121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49744" h="12192000">
                <a:moveTo>
                  <a:pt x="6849744" y="12192000"/>
                </a:moveTo>
                <a:lnTo>
                  <a:pt x="6849744" y="5840584"/>
                </a:lnTo>
                <a:lnTo>
                  <a:pt x="4137803" y="5840584"/>
                </a:lnTo>
                <a:lnTo>
                  <a:pt x="4137803" y="5840583"/>
                </a:lnTo>
                <a:lnTo>
                  <a:pt x="6849744" y="5840583"/>
                </a:lnTo>
                <a:lnTo>
                  <a:pt x="4137803" y="3119513"/>
                </a:lnTo>
                <a:lnTo>
                  <a:pt x="4137803" y="1967559"/>
                </a:lnTo>
                <a:lnTo>
                  <a:pt x="2170243" y="0"/>
                </a:lnTo>
                <a:lnTo>
                  <a:pt x="0" y="0"/>
                </a:lnTo>
                <a:lnTo>
                  <a:pt x="0" y="12192000"/>
                </a:lnTo>
                <a:close/>
              </a:path>
            </a:pathLst>
          </a:custGeom>
          <a:solidFill>
            <a:schemeClr val="accent1">
              <a:lumMod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1" name="Title 1">
            <a:extLst>
              <a:ext uri="{FF2B5EF4-FFF2-40B4-BE49-F238E27FC236}">
                <a16:creationId xmlns:a16="http://schemas.microsoft.com/office/drawing/2014/main" id="{70C7F2CB-A8CE-1545-A08D-93592C4BAEEA}"/>
              </a:ext>
            </a:extLst>
          </p:cNvPr>
          <p:cNvSpPr txBox="1">
            <a:spLocks/>
          </p:cNvSpPr>
          <p:nvPr userDrawn="1"/>
        </p:nvSpPr>
        <p:spPr>
          <a:xfrm>
            <a:off x="444500" y="542925"/>
            <a:ext cx="11214100" cy="535531"/>
          </a:xfrm>
          <a:prstGeom prst="rect">
            <a:avLst/>
          </a:prstGeom>
        </p:spPr>
        <p:txBody>
          <a:bodyPr vert="horz" wrap="square" lIns="91440" tIns="45720" rIns="91440" bIns="45720" rtlCol="0" anchor="t">
            <a:spAutoFit/>
          </a:bodyPr>
          <a:lstStyle>
            <a:lvl1pPr algn="l" defTabSz="914400" rtl="0" eaLnBrk="1" latinLnBrk="0" hangingPunct="1">
              <a:lnSpc>
                <a:spcPct val="90000"/>
              </a:lnSpc>
              <a:spcBef>
                <a:spcPct val="0"/>
              </a:spcBef>
              <a:buNone/>
              <a:defRPr lang="en-GB" sz="3200" b="1" kern="1200" spc="-70" baseline="0" dirty="0">
                <a:solidFill>
                  <a:schemeClr val="bg1"/>
                </a:solidFill>
                <a:latin typeface="Trebuchet MS" panose="020B0603020202020204" pitchFamily="34" charset="0"/>
                <a:ea typeface="+mj-ea"/>
                <a:cs typeface="+mj-cs"/>
              </a:defRPr>
            </a:lvl1pPr>
          </a:lstStyle>
          <a:p>
            <a:r>
              <a:rPr lang="en-US" noProof="0" dirty="0">
                <a:latin typeface="+mj-lt"/>
              </a:rPr>
              <a:t>Click to edit Master title style</a:t>
            </a:r>
          </a:p>
        </p:txBody>
      </p:sp>
      <p:grpSp>
        <p:nvGrpSpPr>
          <p:cNvPr id="12" name="Group 11">
            <a:extLst>
              <a:ext uri="{FF2B5EF4-FFF2-40B4-BE49-F238E27FC236}">
                <a16:creationId xmlns:a16="http://schemas.microsoft.com/office/drawing/2014/main" id="{7068FCE4-1B47-3C4B-B091-013120A97D09}"/>
              </a:ext>
            </a:extLst>
          </p:cNvPr>
          <p:cNvGrpSpPr/>
          <p:nvPr userDrawn="1"/>
        </p:nvGrpSpPr>
        <p:grpSpPr>
          <a:xfrm rot="16200000">
            <a:off x="499388" y="-322655"/>
            <a:ext cx="535531" cy="645309"/>
            <a:chOff x="10945855" y="7317026"/>
            <a:chExt cx="2483924" cy="2993104"/>
          </a:xfrm>
        </p:grpSpPr>
        <p:sp>
          <p:nvSpPr>
            <p:cNvPr id="13" name="Freeform: Shape 15">
              <a:extLst>
                <a:ext uri="{FF2B5EF4-FFF2-40B4-BE49-F238E27FC236}">
                  <a16:creationId xmlns:a16="http://schemas.microsoft.com/office/drawing/2014/main" id="{FEC3FDE7-F27E-5E4E-8752-287CAB7792D4}"/>
                </a:ext>
              </a:extLst>
            </p:cNvPr>
            <p:cNvSpPr/>
            <p:nvPr/>
          </p:nvSpPr>
          <p:spPr>
            <a:xfrm rot="2700000">
              <a:off x="10945855" y="7826207"/>
              <a:ext cx="2483923" cy="2483924"/>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4" name="Freeform: Shape 16">
              <a:extLst>
                <a:ext uri="{FF2B5EF4-FFF2-40B4-BE49-F238E27FC236}">
                  <a16:creationId xmlns:a16="http://schemas.microsoft.com/office/drawing/2014/main" id="{81C902DB-0D21-5044-82B6-9E7A70A1BF62}"/>
                </a:ext>
              </a:extLst>
            </p:cNvPr>
            <p:cNvSpPr/>
            <p:nvPr/>
          </p:nvSpPr>
          <p:spPr>
            <a:xfrm rot="8100000" flipH="1">
              <a:off x="10986797" y="7317026"/>
              <a:ext cx="2402031" cy="2402032"/>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1">
                  <a:lumMod val="60000"/>
                  <a:lumOff val="40000"/>
                </a:schemeClr>
              </a:fgClr>
              <a:bgClr>
                <a:schemeClr val="accent2">
                  <a:lumMod val="50000"/>
                </a:schemeClr>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grpSp>
        <p:nvGrpSpPr>
          <p:cNvPr id="15" name="Group 14">
            <a:extLst>
              <a:ext uri="{FF2B5EF4-FFF2-40B4-BE49-F238E27FC236}">
                <a16:creationId xmlns:a16="http://schemas.microsoft.com/office/drawing/2014/main" id="{BE1E08A0-195D-694F-947B-986A76FBB93E}"/>
              </a:ext>
            </a:extLst>
          </p:cNvPr>
          <p:cNvGrpSpPr/>
          <p:nvPr userDrawn="1"/>
        </p:nvGrpSpPr>
        <p:grpSpPr>
          <a:xfrm>
            <a:off x="-1" y="1357409"/>
            <a:ext cx="12192001" cy="4846320"/>
            <a:chOff x="-1" y="1357409"/>
            <a:chExt cx="12192001" cy="4917518"/>
          </a:xfrm>
        </p:grpSpPr>
        <p:sp>
          <p:nvSpPr>
            <p:cNvPr id="16" name="Rectangle: Single Corner Snipped 18">
              <a:extLst>
                <a:ext uri="{FF2B5EF4-FFF2-40B4-BE49-F238E27FC236}">
                  <a16:creationId xmlns:a16="http://schemas.microsoft.com/office/drawing/2014/main" id="{ED5DFFCD-1EE3-E64E-B51F-BD7D72413E0B}"/>
                </a:ext>
              </a:extLst>
            </p:cNvPr>
            <p:cNvSpPr/>
            <p:nvPr userDrawn="1"/>
          </p:nvSpPr>
          <p:spPr>
            <a:xfrm flipV="1">
              <a:off x="-1" y="1357409"/>
              <a:ext cx="12192000" cy="4917518"/>
            </a:xfrm>
            <a:prstGeom prst="snip1Rect">
              <a:avLst>
                <a:gd name="adj" fmla="val 0"/>
              </a:avLst>
            </a:prstGeom>
            <a:pattFill prst="dkVert">
              <a:fgClr>
                <a:schemeClr val="accent5"/>
              </a:fgClr>
              <a:bgClr>
                <a:schemeClr val="accent2">
                  <a:lumMod val="5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noProof="0" dirty="0"/>
            </a:p>
          </p:txBody>
        </p:sp>
        <p:sp>
          <p:nvSpPr>
            <p:cNvPr id="17" name="Rectangle: Single Corner Snipped 2">
              <a:extLst>
                <a:ext uri="{FF2B5EF4-FFF2-40B4-BE49-F238E27FC236}">
                  <a16:creationId xmlns:a16="http://schemas.microsoft.com/office/drawing/2014/main" id="{C12DB3CA-8E64-AA43-BFBE-A2CA9A816DBE}"/>
                </a:ext>
              </a:extLst>
            </p:cNvPr>
            <p:cNvSpPr/>
            <p:nvPr userDrawn="1"/>
          </p:nvSpPr>
          <p:spPr>
            <a:xfrm flipV="1">
              <a:off x="-1" y="1357409"/>
              <a:ext cx="12192001" cy="4917518"/>
            </a:xfrm>
            <a:prstGeom prst="snip1Rect">
              <a:avLst>
                <a:gd name="adj" fmla="val 196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grpSp>
      <p:sp>
        <p:nvSpPr>
          <p:cNvPr id="18" name="Freeform: Shape 23">
            <a:extLst>
              <a:ext uri="{FF2B5EF4-FFF2-40B4-BE49-F238E27FC236}">
                <a16:creationId xmlns:a16="http://schemas.microsoft.com/office/drawing/2014/main" id="{A587DEFD-D470-4142-8E0D-A71DDB147C92}"/>
              </a:ext>
            </a:extLst>
          </p:cNvPr>
          <p:cNvSpPr/>
          <p:nvPr userDrawn="1"/>
        </p:nvSpPr>
        <p:spPr>
          <a:xfrm flipH="1">
            <a:off x="10782300" y="5448297"/>
            <a:ext cx="1409700" cy="1409703"/>
          </a:xfrm>
          <a:custGeom>
            <a:avLst/>
            <a:gdLst>
              <a:gd name="connsiteX0" fmla="*/ 754341 w 754341"/>
              <a:gd name="connsiteY0" fmla="*/ 754341 h 754341"/>
              <a:gd name="connsiteX1" fmla="*/ 0 w 754341"/>
              <a:gd name="connsiteY1" fmla="*/ 754341 h 754341"/>
              <a:gd name="connsiteX2" fmla="*/ 0 w 754341"/>
              <a:gd name="connsiteY2" fmla="*/ 0 h 754341"/>
            </a:gdLst>
            <a:ahLst/>
            <a:cxnLst>
              <a:cxn ang="0">
                <a:pos x="connsiteX0" y="connsiteY0"/>
              </a:cxn>
              <a:cxn ang="0">
                <a:pos x="connsiteX1" y="connsiteY1"/>
              </a:cxn>
              <a:cxn ang="0">
                <a:pos x="connsiteX2" y="connsiteY2"/>
              </a:cxn>
            </a:cxnLst>
            <a:rect l="l" t="t" r="r" b="b"/>
            <a:pathLst>
              <a:path w="754341" h="754341">
                <a:moveTo>
                  <a:pt x="754341" y="754341"/>
                </a:moveTo>
                <a:lnTo>
                  <a:pt x="0" y="754341"/>
                </a:lnTo>
                <a:lnTo>
                  <a:pt x="0" y="0"/>
                </a:lnTo>
                <a:close/>
              </a:path>
            </a:pathLst>
          </a:custGeom>
          <a:pattFill prst="dkHorz">
            <a:fgClr>
              <a:schemeClr val="accent2">
                <a:lumMod val="50000"/>
              </a:schemeClr>
            </a:fgClr>
            <a:bgClr>
              <a:schemeClr val="accent2"/>
            </a:bgClr>
          </a:patt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Slide Number Placeholder 4">
            <a:extLst>
              <a:ext uri="{FF2B5EF4-FFF2-40B4-BE49-F238E27FC236}">
                <a16:creationId xmlns:a16="http://schemas.microsoft.com/office/drawing/2014/main" id="{7D9BF857-7910-734D-A217-5E3344220AA2}"/>
              </a:ext>
            </a:extLst>
          </p:cNvPr>
          <p:cNvSpPr txBox="1">
            <a:spLocks/>
          </p:cNvSpPr>
          <p:nvPr userDrawn="1"/>
        </p:nvSpPr>
        <p:spPr>
          <a:xfrm>
            <a:off x="11252200" y="6315075"/>
            <a:ext cx="406400" cy="365125"/>
          </a:xfrm>
          <a:prstGeom prst="rect">
            <a:avLst/>
          </a:prstGeom>
        </p:spPr>
        <p:txBody>
          <a:bodyPr/>
          <a:lstStyle>
            <a:defPPr>
              <a:defRPr lang="en-US"/>
            </a:defPPr>
            <a:lvl1pPr marL="0" algn="l" defTabSz="914400" rtl="0" eaLnBrk="1" latinLnBrk="0" hangingPunct="1">
              <a:defRPr sz="1000" kern="1200">
                <a:solidFill>
                  <a:schemeClr val="bg1"/>
                </a:solidFill>
                <a:latin typeface="Trade Gothic LT Pro" panose="020B05030403030200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263D6C4-4840-40CC-AC84-17E24B3B7BDE}" type="slidenum">
              <a:rPr lang="en-US" noProof="0" smtClean="0"/>
              <a:pPr/>
              <a:t>‹#›</a:t>
            </a:fld>
            <a:endParaRPr lang="en-US" noProof="0" dirty="0"/>
          </a:p>
        </p:txBody>
      </p:sp>
      <p:sp>
        <p:nvSpPr>
          <p:cNvPr id="4" name="Footer Placeholder 3">
            <a:extLst>
              <a:ext uri="{FF2B5EF4-FFF2-40B4-BE49-F238E27FC236}">
                <a16:creationId xmlns:a16="http://schemas.microsoft.com/office/drawing/2014/main" id="{3243F238-D3C1-D724-EF97-C6F5878D6B4C}"/>
              </a:ext>
            </a:extLst>
          </p:cNvPr>
          <p:cNvSpPr>
            <a:spLocks noGrp="1"/>
          </p:cNvSpPr>
          <p:nvPr>
            <p:ph type="ftr" sz="quarter" idx="3"/>
          </p:nvPr>
        </p:nvSpPr>
        <p:spPr>
          <a:xfrm>
            <a:off x="443365" y="6356350"/>
            <a:ext cx="4114800" cy="365125"/>
          </a:xfrm>
          <a:prstGeom prst="rect">
            <a:avLst/>
          </a:prstGeom>
        </p:spPr>
        <p:txBody>
          <a:bodyPr vert="horz" lIns="91440" tIns="45720" rIns="91440" bIns="45720" rtlCol="0" anchor="ctr"/>
          <a:lstStyle>
            <a:lvl1pPr algn="l">
              <a:defRPr sz="1200">
                <a:solidFill>
                  <a:schemeClr val="bg1">
                    <a:lumMod val="85000"/>
                  </a:schemeClr>
                </a:solidFill>
              </a:defRPr>
            </a:lvl1pPr>
          </a:lstStyle>
          <a:p>
            <a:pPr algn="l"/>
            <a:r>
              <a:rPr lang="en-US"/>
              <a:t>EPICS User Conference 2026  </a:t>
            </a:r>
            <a:r>
              <a:rPr lang="en-US">
                <a:cs typeface="Arial" panose="020B0604020202020204" pitchFamily="34" charset="0"/>
              </a:rPr>
              <a:t>• </a:t>
            </a:r>
            <a:r>
              <a:rPr lang="en-US"/>
              <a:t> Austin, Texas</a:t>
            </a:r>
            <a:endParaRPr lang="en-US" dirty="0"/>
          </a:p>
        </p:txBody>
      </p:sp>
    </p:spTree>
    <p:extLst>
      <p:ext uri="{BB962C8B-B14F-4D97-AF65-F5344CB8AC3E}">
        <p14:creationId xmlns:p14="http://schemas.microsoft.com/office/powerpoint/2010/main" val="666093331"/>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60" r:id="rId3"/>
    <p:sldLayoutId id="2147483666" r:id="rId4"/>
    <p:sldLayoutId id="2147483654" r:id="rId5"/>
    <p:sldLayoutId id="2147483661" r:id="rId6"/>
    <p:sldLayoutId id="2147483677" r:id="rId7"/>
    <p:sldLayoutId id="2147483674" r:id="rId8"/>
    <p:sldLayoutId id="2147483665" r:id="rId9"/>
    <p:sldLayoutId id="2147483673" r:id="rId10"/>
    <p:sldLayoutId id="2147483662" r:id="rId11"/>
    <p:sldLayoutId id="2147483663" r:id="rId12"/>
    <p:sldLayoutId id="2147483664" r:id="rId13"/>
    <p:sldLayoutId id="2147483675" r:id="rId14"/>
    <p:sldLayoutId id="2147483676" r:id="rId15"/>
    <p:sldLayoutId id="2147483672" r:id="rId16"/>
    <p:sldLayoutId id="2147483667" r:id="rId17"/>
    <p:sldLayoutId id="2147483668" r:id="rId18"/>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pos="336" userDrawn="1">
          <p15:clr>
            <a:srgbClr val="F26B43"/>
          </p15:clr>
        </p15:guide>
        <p15:guide id="4" orient="horz" pos="336" userDrawn="1">
          <p15:clr>
            <a:srgbClr val="F26B43"/>
          </p15:clr>
        </p15:guide>
        <p15:guide id="5" pos="7344" userDrawn="1">
          <p15:clr>
            <a:srgbClr val="F26B43"/>
          </p15:clr>
        </p15:guide>
        <p15:guide id="6" orient="horz" pos="3984"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8.xml"/><Relationship Id="rId4"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8.xml"/><Relationship Id="rId4" Type="http://schemas.openxmlformats.org/officeDocument/2006/relationships/image" Target="../media/image2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8.xml"/><Relationship Id="rId4" Type="http://schemas.openxmlformats.org/officeDocument/2006/relationships/image" Target="../media/image31.png"/></Relationships>
</file>

<file path=ppt/slides/_rels/slide4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5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8.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2BE5BF-9922-45FB-8F3F-4446D40A051B}"/>
              </a:ext>
            </a:extLst>
          </p:cNvPr>
          <p:cNvSpPr>
            <a:spLocks noGrp="1"/>
          </p:cNvSpPr>
          <p:nvPr>
            <p:ph type="ctrTitle"/>
          </p:nvPr>
        </p:nvSpPr>
        <p:spPr>
          <a:xfrm>
            <a:off x="2761488" y="2163073"/>
            <a:ext cx="7077456" cy="2531853"/>
          </a:xfrm>
        </p:spPr>
        <p:txBody>
          <a:bodyPr/>
          <a:lstStyle/>
          <a:p>
            <a:r>
              <a:rPr lang="en-US" sz="6000" dirty="0"/>
              <a:t>Notes &amp; Alerts, Production Specs, and Quality</a:t>
            </a:r>
          </a:p>
        </p:txBody>
      </p:sp>
      <p:sp>
        <p:nvSpPr>
          <p:cNvPr id="4" name="Footer Placeholder 3">
            <a:extLst>
              <a:ext uri="{FF2B5EF4-FFF2-40B4-BE49-F238E27FC236}">
                <a16:creationId xmlns:a16="http://schemas.microsoft.com/office/drawing/2014/main" id="{9B6769A1-3C9F-AA47-5FB9-880609AAF4CA}"/>
              </a:ext>
            </a:extLst>
          </p:cNvPr>
          <p:cNvSpPr>
            <a:spLocks noGrp="1"/>
          </p:cNvSpPr>
          <p:nvPr>
            <p:ph type="ftr" sz="quarter" idx="10"/>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sp>
        <p:nvSpPr>
          <p:cNvPr id="5" name="Slide Number Placeholder 4">
            <a:extLst>
              <a:ext uri="{FF2B5EF4-FFF2-40B4-BE49-F238E27FC236}">
                <a16:creationId xmlns:a16="http://schemas.microsoft.com/office/drawing/2014/main" id="{0B8DC18E-864A-80E1-CB7C-15F5E44E8F38}"/>
              </a:ext>
            </a:extLst>
          </p:cNvPr>
          <p:cNvSpPr>
            <a:spLocks noGrp="1"/>
          </p:cNvSpPr>
          <p:nvPr>
            <p:ph type="sldNum" sz="quarter" idx="11"/>
          </p:nvPr>
        </p:nvSpPr>
        <p:spPr/>
        <p:txBody>
          <a:bodyPr/>
          <a:lstStyle/>
          <a:p>
            <a:fld id="{C263D6C4-4840-40CC-AC84-17E24B3B7BDE}" type="slidenum">
              <a:rPr lang="en-US" noProof="0" smtClean="0"/>
              <a:t>1</a:t>
            </a:fld>
            <a:endParaRPr lang="en-US" noProof="0" dirty="0"/>
          </a:p>
        </p:txBody>
      </p:sp>
      <p:sp>
        <p:nvSpPr>
          <p:cNvPr id="7" name="Subtitle 6">
            <a:extLst>
              <a:ext uri="{FF2B5EF4-FFF2-40B4-BE49-F238E27FC236}">
                <a16:creationId xmlns:a16="http://schemas.microsoft.com/office/drawing/2014/main" id="{1D903281-7ED4-4E85-6E73-00B26736521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946934594"/>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35714B-5DEA-6370-FCC0-D3A42EC5D5F4}"/>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A77F46C6-ACFA-6BF7-7040-881AB8F6AC83}"/>
              </a:ext>
            </a:extLst>
          </p:cNvPr>
          <p:cNvSpPr>
            <a:spLocks noGrp="1"/>
          </p:cNvSpPr>
          <p:nvPr>
            <p:ph type="title"/>
          </p:nvPr>
        </p:nvSpPr>
        <p:spPr/>
        <p:txBody>
          <a:bodyPr/>
          <a:lstStyle/>
          <a:p>
            <a:r>
              <a:rPr lang="en-US" dirty="0"/>
              <a:t>Notes &amp; Alerts – Note Text</a:t>
            </a:r>
          </a:p>
        </p:txBody>
      </p:sp>
      <p:sp>
        <p:nvSpPr>
          <p:cNvPr id="3" name="Slide Number Placeholder 2">
            <a:extLst>
              <a:ext uri="{FF2B5EF4-FFF2-40B4-BE49-F238E27FC236}">
                <a16:creationId xmlns:a16="http://schemas.microsoft.com/office/drawing/2014/main" id="{DEFA645A-D1EC-0544-84AC-0EB2B8F0A2DA}"/>
              </a:ext>
            </a:extLst>
          </p:cNvPr>
          <p:cNvSpPr>
            <a:spLocks noGrp="1"/>
          </p:cNvSpPr>
          <p:nvPr>
            <p:ph type="sldNum" sz="quarter" idx="12"/>
          </p:nvPr>
        </p:nvSpPr>
        <p:spPr/>
        <p:txBody>
          <a:bodyPr/>
          <a:lstStyle/>
          <a:p>
            <a:fld id="{C263D6C4-4840-40CC-AC84-17E24B3B7BDE}" type="slidenum">
              <a:rPr lang="en-US" noProof="0" smtClean="0"/>
              <a:pPr/>
              <a:t>10</a:t>
            </a:fld>
            <a:endParaRPr lang="en-US" noProof="0" dirty="0"/>
          </a:p>
        </p:txBody>
      </p:sp>
      <p:pic>
        <p:nvPicPr>
          <p:cNvPr id="10" name="Content Placeholder 9">
            <a:extLst>
              <a:ext uri="{FF2B5EF4-FFF2-40B4-BE49-F238E27FC236}">
                <a16:creationId xmlns:a16="http://schemas.microsoft.com/office/drawing/2014/main" id="{03C02B1D-2BF7-A709-1CF5-C9EAA8DDD0A6}"/>
              </a:ext>
            </a:extLst>
          </p:cNvPr>
          <p:cNvPicPr>
            <a:picLocks noGrp="1" noChangeAspect="1"/>
          </p:cNvPicPr>
          <p:nvPr>
            <p:ph idx="1"/>
          </p:nvPr>
        </p:nvPicPr>
        <p:blipFill>
          <a:blip r:embed="rId3"/>
          <a:srcRect l="1" t="50212" r="38163" b="23422"/>
          <a:stretch>
            <a:fillRect/>
          </a:stretch>
        </p:blipFill>
        <p:spPr>
          <a:xfrm>
            <a:off x="2849003" y="2333966"/>
            <a:ext cx="6493994" cy="2190068"/>
          </a:xfrm>
          <a:prstGeom prst="rect">
            <a:avLst/>
          </a:prstGeom>
        </p:spPr>
      </p:pic>
      <p:sp>
        <p:nvSpPr>
          <p:cNvPr id="6" name="Footer Placeholder 5">
            <a:extLst>
              <a:ext uri="{FF2B5EF4-FFF2-40B4-BE49-F238E27FC236}">
                <a16:creationId xmlns:a16="http://schemas.microsoft.com/office/drawing/2014/main" id="{5028A9F1-9A1C-C01F-1A3B-1681BC48895F}"/>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spTree>
    <p:extLst>
      <p:ext uri="{BB962C8B-B14F-4D97-AF65-F5344CB8AC3E}">
        <p14:creationId xmlns:p14="http://schemas.microsoft.com/office/powerpoint/2010/main" val="3418603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DAE102-C073-572B-D9E0-376FA44FBE10}"/>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C60D949F-440E-3E74-37F0-21464A1ACCCB}"/>
              </a:ext>
            </a:extLst>
          </p:cNvPr>
          <p:cNvSpPr>
            <a:spLocks noGrp="1"/>
          </p:cNvSpPr>
          <p:nvPr>
            <p:ph type="title"/>
          </p:nvPr>
        </p:nvSpPr>
        <p:spPr/>
        <p:txBody>
          <a:bodyPr/>
          <a:lstStyle/>
          <a:p>
            <a:r>
              <a:rPr lang="en-US" dirty="0"/>
              <a:t>Notes &amp; Alerts – Reorganized Screen</a:t>
            </a:r>
          </a:p>
        </p:txBody>
      </p:sp>
      <p:sp>
        <p:nvSpPr>
          <p:cNvPr id="3" name="Slide Number Placeholder 2">
            <a:extLst>
              <a:ext uri="{FF2B5EF4-FFF2-40B4-BE49-F238E27FC236}">
                <a16:creationId xmlns:a16="http://schemas.microsoft.com/office/drawing/2014/main" id="{8D1C3102-2614-8894-F0AC-AF7205CEC208}"/>
              </a:ext>
            </a:extLst>
          </p:cNvPr>
          <p:cNvSpPr>
            <a:spLocks noGrp="1"/>
          </p:cNvSpPr>
          <p:nvPr>
            <p:ph type="sldNum" sz="quarter" idx="12"/>
          </p:nvPr>
        </p:nvSpPr>
        <p:spPr/>
        <p:txBody>
          <a:bodyPr/>
          <a:lstStyle/>
          <a:p>
            <a:fld id="{C263D6C4-4840-40CC-AC84-17E24B3B7BDE}" type="slidenum">
              <a:rPr lang="en-US" noProof="0" smtClean="0"/>
              <a:pPr/>
              <a:t>11</a:t>
            </a:fld>
            <a:endParaRPr lang="en-US" noProof="0" dirty="0"/>
          </a:p>
        </p:txBody>
      </p:sp>
      <p:pic>
        <p:nvPicPr>
          <p:cNvPr id="10" name="Content Placeholder 9">
            <a:extLst>
              <a:ext uri="{FF2B5EF4-FFF2-40B4-BE49-F238E27FC236}">
                <a16:creationId xmlns:a16="http://schemas.microsoft.com/office/drawing/2014/main" id="{C4AD2B7F-2A51-5CC9-BCBA-01B8D3B899EE}"/>
              </a:ext>
            </a:extLst>
          </p:cNvPr>
          <p:cNvPicPr>
            <a:picLocks noGrp="1" noChangeAspect="1"/>
          </p:cNvPicPr>
          <p:nvPr>
            <p:ph idx="1"/>
          </p:nvPr>
        </p:nvPicPr>
        <p:blipFill>
          <a:blip r:embed="rId2"/>
          <a:stretch>
            <a:fillRect/>
          </a:stretch>
        </p:blipFill>
        <p:spPr>
          <a:xfrm>
            <a:off x="2778259" y="1067011"/>
            <a:ext cx="6635482" cy="5248064"/>
          </a:xfrm>
          <a:prstGeom prst="rect">
            <a:avLst/>
          </a:prstGeom>
        </p:spPr>
      </p:pic>
      <p:sp>
        <p:nvSpPr>
          <p:cNvPr id="6" name="Footer Placeholder 5">
            <a:extLst>
              <a:ext uri="{FF2B5EF4-FFF2-40B4-BE49-F238E27FC236}">
                <a16:creationId xmlns:a16="http://schemas.microsoft.com/office/drawing/2014/main" id="{2BD9305E-6526-293B-B54A-5CAC309B7374}"/>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sp>
        <p:nvSpPr>
          <p:cNvPr id="2" name="Rectangle 1">
            <a:extLst>
              <a:ext uri="{FF2B5EF4-FFF2-40B4-BE49-F238E27FC236}">
                <a16:creationId xmlns:a16="http://schemas.microsoft.com/office/drawing/2014/main" id="{E4E567F2-2740-C859-E870-E5F626F65430}"/>
              </a:ext>
            </a:extLst>
          </p:cNvPr>
          <p:cNvSpPr/>
          <p:nvPr/>
        </p:nvSpPr>
        <p:spPr>
          <a:xfrm>
            <a:off x="8392088" y="5463856"/>
            <a:ext cx="1040382" cy="923330"/>
          </a:xfrm>
          <a:prstGeom prst="rect">
            <a:avLst/>
          </a:prstGeom>
          <a:noFill/>
        </p:spPr>
        <p:txBody>
          <a:bodyPr wrap="square" lIns="91440" tIns="45720" rIns="91440" bIns="45720">
            <a:spAutoFit/>
          </a:bodyPr>
          <a:lstStyle/>
          <a:p>
            <a:pPr algn="ctr"/>
            <a:r>
              <a:rPr lang="en-US" sz="54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10</a:t>
            </a:r>
          </a:p>
        </p:txBody>
      </p:sp>
    </p:spTree>
    <p:extLst>
      <p:ext uri="{BB962C8B-B14F-4D97-AF65-F5344CB8AC3E}">
        <p14:creationId xmlns:p14="http://schemas.microsoft.com/office/powerpoint/2010/main" val="30519251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569CD6-C095-8469-6345-4BBCCA4AA8BB}"/>
            </a:ext>
          </a:extLst>
        </p:cNvPr>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5D441632-5577-D5D9-2B0B-F9204CBB8F23}"/>
              </a:ext>
            </a:extLst>
          </p:cNvPr>
          <p:cNvPicPr>
            <a:picLocks noGrp="1" noChangeAspect="1"/>
          </p:cNvPicPr>
          <p:nvPr>
            <p:ph idx="1"/>
          </p:nvPr>
        </p:nvPicPr>
        <p:blipFill>
          <a:blip r:embed="rId2"/>
          <a:srcRect/>
          <a:stretch/>
        </p:blipFill>
        <p:spPr>
          <a:xfrm>
            <a:off x="3256276" y="1075786"/>
            <a:ext cx="5679447" cy="5239289"/>
          </a:xfrm>
          <a:prstGeom prst="rect">
            <a:avLst/>
          </a:prstGeom>
        </p:spPr>
      </p:pic>
      <p:sp>
        <p:nvSpPr>
          <p:cNvPr id="7" name="Title 6">
            <a:extLst>
              <a:ext uri="{FF2B5EF4-FFF2-40B4-BE49-F238E27FC236}">
                <a16:creationId xmlns:a16="http://schemas.microsoft.com/office/drawing/2014/main" id="{3E9B707D-4FC6-457C-FFC4-7E46B40717A0}"/>
              </a:ext>
            </a:extLst>
          </p:cNvPr>
          <p:cNvSpPr>
            <a:spLocks noGrp="1"/>
          </p:cNvSpPr>
          <p:nvPr>
            <p:ph type="title"/>
          </p:nvPr>
        </p:nvSpPr>
        <p:spPr/>
        <p:txBody>
          <a:bodyPr/>
          <a:lstStyle/>
          <a:p>
            <a:r>
              <a:rPr lang="en-US" dirty="0"/>
              <a:t>Notes &amp; Alerts – Reorganized Screen</a:t>
            </a:r>
          </a:p>
        </p:txBody>
      </p:sp>
      <p:sp>
        <p:nvSpPr>
          <p:cNvPr id="3" name="Slide Number Placeholder 2">
            <a:extLst>
              <a:ext uri="{FF2B5EF4-FFF2-40B4-BE49-F238E27FC236}">
                <a16:creationId xmlns:a16="http://schemas.microsoft.com/office/drawing/2014/main" id="{134CFFEB-3458-5367-B739-084BD0929668}"/>
              </a:ext>
            </a:extLst>
          </p:cNvPr>
          <p:cNvSpPr>
            <a:spLocks noGrp="1"/>
          </p:cNvSpPr>
          <p:nvPr>
            <p:ph type="sldNum" sz="quarter" idx="12"/>
          </p:nvPr>
        </p:nvSpPr>
        <p:spPr/>
        <p:txBody>
          <a:bodyPr/>
          <a:lstStyle/>
          <a:p>
            <a:fld id="{C263D6C4-4840-40CC-AC84-17E24B3B7BDE}" type="slidenum">
              <a:rPr lang="en-US" noProof="0" smtClean="0"/>
              <a:pPr/>
              <a:t>12</a:t>
            </a:fld>
            <a:endParaRPr lang="en-US" noProof="0" dirty="0"/>
          </a:p>
        </p:txBody>
      </p:sp>
      <p:sp>
        <p:nvSpPr>
          <p:cNvPr id="6" name="Footer Placeholder 5">
            <a:extLst>
              <a:ext uri="{FF2B5EF4-FFF2-40B4-BE49-F238E27FC236}">
                <a16:creationId xmlns:a16="http://schemas.microsoft.com/office/drawing/2014/main" id="{CCC771EC-4B12-28F4-6E93-BBCF5BF9F28E}"/>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sp>
        <p:nvSpPr>
          <p:cNvPr id="4" name="Rectangle 3">
            <a:extLst>
              <a:ext uri="{FF2B5EF4-FFF2-40B4-BE49-F238E27FC236}">
                <a16:creationId xmlns:a16="http://schemas.microsoft.com/office/drawing/2014/main" id="{BADAE036-55DA-7470-27B1-95744E051618}"/>
              </a:ext>
            </a:extLst>
          </p:cNvPr>
          <p:cNvSpPr/>
          <p:nvPr/>
        </p:nvSpPr>
        <p:spPr>
          <a:xfrm>
            <a:off x="7895341" y="5463856"/>
            <a:ext cx="1040382" cy="923330"/>
          </a:xfrm>
          <a:prstGeom prst="rect">
            <a:avLst/>
          </a:prstGeom>
          <a:noFill/>
        </p:spPr>
        <p:txBody>
          <a:bodyPr wrap="square" lIns="91440" tIns="45720" rIns="91440" bIns="45720">
            <a:spAutoFit/>
          </a:bodyPr>
          <a:lstStyle/>
          <a:p>
            <a:pPr algn="ctr"/>
            <a:r>
              <a:rPr lang="en-US" sz="54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v9</a:t>
            </a:r>
          </a:p>
        </p:txBody>
      </p:sp>
    </p:spTree>
    <p:extLst>
      <p:ext uri="{BB962C8B-B14F-4D97-AF65-F5344CB8AC3E}">
        <p14:creationId xmlns:p14="http://schemas.microsoft.com/office/powerpoint/2010/main" val="39358045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1CCE9-AD72-3F99-DE44-37523145D1E6}"/>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4B886F32-23ED-52AB-42E4-AF8AA7B4BB59}"/>
              </a:ext>
            </a:extLst>
          </p:cNvPr>
          <p:cNvSpPr>
            <a:spLocks noGrp="1"/>
          </p:cNvSpPr>
          <p:nvPr>
            <p:ph type="title"/>
          </p:nvPr>
        </p:nvSpPr>
        <p:spPr/>
        <p:txBody>
          <a:bodyPr/>
          <a:lstStyle/>
          <a:p>
            <a:r>
              <a:rPr lang="en-US" dirty="0"/>
              <a:t>Notes &amp; Alerts – Reorganized Screen</a:t>
            </a:r>
          </a:p>
        </p:txBody>
      </p:sp>
      <p:sp>
        <p:nvSpPr>
          <p:cNvPr id="3" name="Slide Number Placeholder 2">
            <a:extLst>
              <a:ext uri="{FF2B5EF4-FFF2-40B4-BE49-F238E27FC236}">
                <a16:creationId xmlns:a16="http://schemas.microsoft.com/office/drawing/2014/main" id="{7F219158-C28C-3DF9-5505-DF3C6B50F4A3}"/>
              </a:ext>
            </a:extLst>
          </p:cNvPr>
          <p:cNvSpPr>
            <a:spLocks noGrp="1"/>
          </p:cNvSpPr>
          <p:nvPr>
            <p:ph type="sldNum" sz="quarter" idx="12"/>
          </p:nvPr>
        </p:nvSpPr>
        <p:spPr/>
        <p:txBody>
          <a:bodyPr/>
          <a:lstStyle/>
          <a:p>
            <a:fld id="{C263D6C4-4840-40CC-AC84-17E24B3B7BDE}" type="slidenum">
              <a:rPr lang="en-US" noProof="0" smtClean="0"/>
              <a:pPr/>
              <a:t>13</a:t>
            </a:fld>
            <a:endParaRPr lang="en-US" noProof="0" dirty="0"/>
          </a:p>
        </p:txBody>
      </p:sp>
      <p:pic>
        <p:nvPicPr>
          <p:cNvPr id="10" name="Content Placeholder 9">
            <a:extLst>
              <a:ext uri="{FF2B5EF4-FFF2-40B4-BE49-F238E27FC236}">
                <a16:creationId xmlns:a16="http://schemas.microsoft.com/office/drawing/2014/main" id="{F667B51B-88CE-2854-226F-C7D5CB90F823}"/>
              </a:ext>
            </a:extLst>
          </p:cNvPr>
          <p:cNvPicPr>
            <a:picLocks noGrp="1" noChangeAspect="1"/>
          </p:cNvPicPr>
          <p:nvPr>
            <p:ph idx="1"/>
          </p:nvPr>
        </p:nvPicPr>
        <p:blipFill>
          <a:blip r:embed="rId2"/>
          <a:stretch>
            <a:fillRect/>
          </a:stretch>
        </p:blipFill>
        <p:spPr>
          <a:xfrm>
            <a:off x="2778259" y="1067011"/>
            <a:ext cx="6635482" cy="5248064"/>
          </a:xfrm>
          <a:prstGeom prst="rect">
            <a:avLst/>
          </a:prstGeom>
        </p:spPr>
      </p:pic>
      <p:sp>
        <p:nvSpPr>
          <p:cNvPr id="6" name="Footer Placeholder 5">
            <a:extLst>
              <a:ext uri="{FF2B5EF4-FFF2-40B4-BE49-F238E27FC236}">
                <a16:creationId xmlns:a16="http://schemas.microsoft.com/office/drawing/2014/main" id="{DAADD283-4AC7-9B93-C716-5CF75EB0B329}"/>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sp>
        <p:nvSpPr>
          <p:cNvPr id="2" name="Rectangle 1">
            <a:extLst>
              <a:ext uri="{FF2B5EF4-FFF2-40B4-BE49-F238E27FC236}">
                <a16:creationId xmlns:a16="http://schemas.microsoft.com/office/drawing/2014/main" id="{C5FC8F7B-7D82-E6F8-9C3F-BBB1C868385A}"/>
              </a:ext>
            </a:extLst>
          </p:cNvPr>
          <p:cNvSpPr/>
          <p:nvPr/>
        </p:nvSpPr>
        <p:spPr>
          <a:xfrm>
            <a:off x="8392088" y="5463856"/>
            <a:ext cx="1040382" cy="923330"/>
          </a:xfrm>
          <a:prstGeom prst="rect">
            <a:avLst/>
          </a:prstGeom>
          <a:noFill/>
        </p:spPr>
        <p:txBody>
          <a:bodyPr wrap="square" lIns="91440" tIns="45720" rIns="91440" bIns="45720">
            <a:spAutoFit/>
          </a:bodyPr>
          <a:lstStyle/>
          <a:p>
            <a:pPr algn="ctr"/>
            <a:r>
              <a:rPr lang="en-US" sz="54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10</a:t>
            </a:r>
          </a:p>
        </p:txBody>
      </p:sp>
    </p:spTree>
    <p:extLst>
      <p:ext uri="{BB962C8B-B14F-4D97-AF65-F5344CB8AC3E}">
        <p14:creationId xmlns:p14="http://schemas.microsoft.com/office/powerpoint/2010/main" val="239358997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79D5EE-092B-D33F-BE09-B9F2C7E79188}"/>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FEE06563-0C87-DD40-9A74-69D3CE45C2A0}"/>
              </a:ext>
            </a:extLst>
          </p:cNvPr>
          <p:cNvSpPr>
            <a:spLocks noGrp="1"/>
          </p:cNvSpPr>
          <p:nvPr>
            <p:ph type="title"/>
          </p:nvPr>
        </p:nvSpPr>
        <p:spPr/>
        <p:txBody>
          <a:bodyPr/>
          <a:lstStyle/>
          <a:p>
            <a:r>
              <a:rPr lang="en-US" dirty="0"/>
              <a:t>Notes &amp; Alerts – Schedule &amp; Shipping Alerts</a:t>
            </a:r>
          </a:p>
        </p:txBody>
      </p:sp>
      <p:sp>
        <p:nvSpPr>
          <p:cNvPr id="3" name="Slide Number Placeholder 2">
            <a:extLst>
              <a:ext uri="{FF2B5EF4-FFF2-40B4-BE49-F238E27FC236}">
                <a16:creationId xmlns:a16="http://schemas.microsoft.com/office/drawing/2014/main" id="{279069B3-4564-FA5A-24A1-BF31337CCA77}"/>
              </a:ext>
            </a:extLst>
          </p:cNvPr>
          <p:cNvSpPr>
            <a:spLocks noGrp="1"/>
          </p:cNvSpPr>
          <p:nvPr>
            <p:ph type="sldNum" sz="quarter" idx="12"/>
          </p:nvPr>
        </p:nvSpPr>
        <p:spPr/>
        <p:txBody>
          <a:bodyPr/>
          <a:lstStyle/>
          <a:p>
            <a:fld id="{C263D6C4-4840-40CC-AC84-17E24B3B7BDE}" type="slidenum">
              <a:rPr lang="en-US" noProof="0" smtClean="0"/>
              <a:pPr/>
              <a:t>14</a:t>
            </a:fld>
            <a:endParaRPr lang="en-US" noProof="0" dirty="0"/>
          </a:p>
        </p:txBody>
      </p:sp>
      <p:pic>
        <p:nvPicPr>
          <p:cNvPr id="10" name="Content Placeholder 9">
            <a:extLst>
              <a:ext uri="{FF2B5EF4-FFF2-40B4-BE49-F238E27FC236}">
                <a16:creationId xmlns:a16="http://schemas.microsoft.com/office/drawing/2014/main" id="{5AA3EF0B-4A88-6E04-2F87-0D627E072A80}"/>
              </a:ext>
            </a:extLst>
          </p:cNvPr>
          <p:cNvPicPr>
            <a:picLocks noGrp="1" noChangeAspect="1"/>
          </p:cNvPicPr>
          <p:nvPr>
            <p:ph idx="1"/>
          </p:nvPr>
        </p:nvPicPr>
        <p:blipFill>
          <a:blip r:embed="rId2"/>
          <a:srcRect l="56982" t="42750" r="-8" b="12419"/>
          <a:stretch>
            <a:fillRect/>
          </a:stretch>
        </p:blipFill>
        <p:spPr>
          <a:xfrm>
            <a:off x="3169920" y="1396755"/>
            <a:ext cx="5513947" cy="4546664"/>
          </a:xfrm>
          <a:prstGeom prst="rect">
            <a:avLst/>
          </a:prstGeom>
        </p:spPr>
      </p:pic>
      <p:sp>
        <p:nvSpPr>
          <p:cNvPr id="6" name="Footer Placeholder 5">
            <a:extLst>
              <a:ext uri="{FF2B5EF4-FFF2-40B4-BE49-F238E27FC236}">
                <a16:creationId xmlns:a16="http://schemas.microsoft.com/office/drawing/2014/main" id="{1F2D12AA-FE0D-3839-EFDD-869E2497E093}"/>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sp>
        <p:nvSpPr>
          <p:cNvPr id="2" name="Content Placeholder 6">
            <a:extLst>
              <a:ext uri="{FF2B5EF4-FFF2-40B4-BE49-F238E27FC236}">
                <a16:creationId xmlns:a16="http://schemas.microsoft.com/office/drawing/2014/main" id="{56FB0DA7-0829-0C5E-33B7-EC27E107CE0A}"/>
              </a:ext>
            </a:extLst>
          </p:cNvPr>
          <p:cNvSpPr txBox="1">
            <a:spLocks/>
          </p:cNvSpPr>
          <p:nvPr/>
        </p:nvSpPr>
        <p:spPr>
          <a:xfrm>
            <a:off x="443365" y="1099376"/>
            <a:ext cx="9373495" cy="465924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chemeClr val="accent2"/>
              </a:buClr>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Clr>
                <a:schemeClr val="accent2"/>
              </a:buClr>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Clr>
                <a:schemeClr val="accent2"/>
              </a:buClr>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Clr>
                <a:schemeClr val="accent2"/>
              </a:buClr>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t>2020 WL#15</a:t>
            </a:r>
          </a:p>
        </p:txBody>
      </p:sp>
      <p:sp>
        <p:nvSpPr>
          <p:cNvPr id="4" name="Rectangle: Rounded Corners 3">
            <a:extLst>
              <a:ext uri="{FF2B5EF4-FFF2-40B4-BE49-F238E27FC236}">
                <a16:creationId xmlns:a16="http://schemas.microsoft.com/office/drawing/2014/main" id="{C8A0FB32-8DCF-0943-8C60-D57F403A5A28}"/>
              </a:ext>
            </a:extLst>
          </p:cNvPr>
          <p:cNvSpPr/>
          <p:nvPr/>
        </p:nvSpPr>
        <p:spPr>
          <a:xfrm>
            <a:off x="5704185" y="3512191"/>
            <a:ext cx="2008094" cy="914400"/>
          </a:xfrm>
          <a:prstGeom prst="roundRect">
            <a:avLst>
              <a:gd name="adj" fmla="val 8824"/>
            </a:avLst>
          </a:prstGeom>
          <a:noFill/>
          <a:ln w="28575">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559546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46A20A-33D4-9A45-F100-97FF6B70BDED}"/>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316B6C43-F861-578E-A4FF-66E133CD5DF1}"/>
              </a:ext>
            </a:extLst>
          </p:cNvPr>
          <p:cNvSpPr>
            <a:spLocks noGrp="1"/>
          </p:cNvSpPr>
          <p:nvPr>
            <p:ph type="title"/>
          </p:nvPr>
        </p:nvSpPr>
        <p:spPr/>
        <p:txBody>
          <a:bodyPr/>
          <a:lstStyle/>
          <a:p>
            <a:r>
              <a:rPr lang="en-US" dirty="0"/>
              <a:t>Notes &amp; Alerts – Scheduling Alerts</a:t>
            </a:r>
          </a:p>
        </p:txBody>
      </p:sp>
      <p:sp>
        <p:nvSpPr>
          <p:cNvPr id="3" name="Slide Number Placeholder 2">
            <a:extLst>
              <a:ext uri="{FF2B5EF4-FFF2-40B4-BE49-F238E27FC236}">
                <a16:creationId xmlns:a16="http://schemas.microsoft.com/office/drawing/2014/main" id="{E2BF97D6-FF35-7194-D920-588C1F91A371}"/>
              </a:ext>
            </a:extLst>
          </p:cNvPr>
          <p:cNvSpPr>
            <a:spLocks noGrp="1"/>
          </p:cNvSpPr>
          <p:nvPr>
            <p:ph type="sldNum" sz="quarter" idx="12"/>
          </p:nvPr>
        </p:nvSpPr>
        <p:spPr/>
        <p:txBody>
          <a:bodyPr/>
          <a:lstStyle/>
          <a:p>
            <a:fld id="{C263D6C4-4840-40CC-AC84-17E24B3B7BDE}" type="slidenum">
              <a:rPr lang="en-US" noProof="0" smtClean="0"/>
              <a:pPr/>
              <a:t>15</a:t>
            </a:fld>
            <a:endParaRPr lang="en-US" noProof="0" dirty="0"/>
          </a:p>
        </p:txBody>
      </p:sp>
      <p:pic>
        <p:nvPicPr>
          <p:cNvPr id="10" name="Content Placeholder 9">
            <a:extLst>
              <a:ext uri="{FF2B5EF4-FFF2-40B4-BE49-F238E27FC236}">
                <a16:creationId xmlns:a16="http://schemas.microsoft.com/office/drawing/2014/main" id="{07F0621F-C73D-75C8-9B51-2493F64A0599}"/>
              </a:ext>
            </a:extLst>
          </p:cNvPr>
          <p:cNvPicPr>
            <a:picLocks noGrp="1" noChangeAspect="1"/>
          </p:cNvPicPr>
          <p:nvPr>
            <p:ph idx="1"/>
          </p:nvPr>
        </p:nvPicPr>
        <p:blipFill>
          <a:blip r:embed="rId2"/>
          <a:srcRect/>
          <a:stretch/>
        </p:blipFill>
        <p:spPr>
          <a:xfrm>
            <a:off x="2781942" y="1072837"/>
            <a:ext cx="6628116" cy="5242238"/>
          </a:xfrm>
          <a:prstGeom prst="rect">
            <a:avLst/>
          </a:prstGeom>
        </p:spPr>
      </p:pic>
      <p:sp>
        <p:nvSpPr>
          <p:cNvPr id="6" name="Footer Placeholder 5">
            <a:extLst>
              <a:ext uri="{FF2B5EF4-FFF2-40B4-BE49-F238E27FC236}">
                <a16:creationId xmlns:a16="http://schemas.microsoft.com/office/drawing/2014/main" id="{6D494F7A-CECD-7EAC-0B4E-467AC6B2735F}"/>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spTree>
    <p:extLst>
      <p:ext uri="{BB962C8B-B14F-4D97-AF65-F5344CB8AC3E}">
        <p14:creationId xmlns:p14="http://schemas.microsoft.com/office/powerpoint/2010/main" val="3095001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B7AD3C-B2F3-4F86-37E5-2F00436AD5EA}"/>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5C496EDB-3E7E-5229-E8B7-5470BB80E97A}"/>
              </a:ext>
            </a:extLst>
          </p:cNvPr>
          <p:cNvSpPr>
            <a:spLocks noGrp="1"/>
          </p:cNvSpPr>
          <p:nvPr>
            <p:ph type="title"/>
          </p:nvPr>
        </p:nvSpPr>
        <p:spPr/>
        <p:txBody>
          <a:bodyPr/>
          <a:lstStyle/>
          <a:p>
            <a:r>
              <a:rPr lang="en-US" dirty="0"/>
              <a:t>Notes &amp; Alerts – Scheduling Alerts</a:t>
            </a:r>
          </a:p>
        </p:txBody>
      </p:sp>
      <p:sp>
        <p:nvSpPr>
          <p:cNvPr id="3" name="Slide Number Placeholder 2">
            <a:extLst>
              <a:ext uri="{FF2B5EF4-FFF2-40B4-BE49-F238E27FC236}">
                <a16:creationId xmlns:a16="http://schemas.microsoft.com/office/drawing/2014/main" id="{F36F2053-B109-F28E-CEA7-EB8289971953}"/>
              </a:ext>
            </a:extLst>
          </p:cNvPr>
          <p:cNvSpPr>
            <a:spLocks noGrp="1"/>
          </p:cNvSpPr>
          <p:nvPr>
            <p:ph type="sldNum" sz="quarter" idx="12"/>
          </p:nvPr>
        </p:nvSpPr>
        <p:spPr/>
        <p:txBody>
          <a:bodyPr/>
          <a:lstStyle/>
          <a:p>
            <a:fld id="{C263D6C4-4840-40CC-AC84-17E24B3B7BDE}" type="slidenum">
              <a:rPr lang="en-US" noProof="0" smtClean="0"/>
              <a:pPr/>
              <a:t>16</a:t>
            </a:fld>
            <a:endParaRPr lang="en-US" noProof="0" dirty="0"/>
          </a:p>
        </p:txBody>
      </p:sp>
      <p:sp>
        <p:nvSpPr>
          <p:cNvPr id="6" name="Footer Placeholder 5">
            <a:extLst>
              <a:ext uri="{FF2B5EF4-FFF2-40B4-BE49-F238E27FC236}">
                <a16:creationId xmlns:a16="http://schemas.microsoft.com/office/drawing/2014/main" id="{D189230C-2CDA-96D5-ED1F-0426901AF93F}"/>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pic>
        <p:nvPicPr>
          <p:cNvPr id="8" name="Content Placeholder 7">
            <a:extLst>
              <a:ext uri="{FF2B5EF4-FFF2-40B4-BE49-F238E27FC236}">
                <a16:creationId xmlns:a16="http://schemas.microsoft.com/office/drawing/2014/main" id="{13EE9B2B-FBD9-14F0-A6C6-07470F2204A5}"/>
              </a:ext>
            </a:extLst>
          </p:cNvPr>
          <p:cNvPicPr>
            <a:picLocks noGrp="1" noChangeAspect="1"/>
          </p:cNvPicPr>
          <p:nvPr>
            <p:ph idx="1"/>
          </p:nvPr>
        </p:nvPicPr>
        <p:blipFill>
          <a:blip r:embed="rId2"/>
          <a:stretch>
            <a:fillRect/>
          </a:stretch>
        </p:blipFill>
        <p:spPr>
          <a:xfrm>
            <a:off x="2182684" y="1090613"/>
            <a:ext cx="7826632" cy="5224462"/>
          </a:xfrm>
          <a:prstGeom prst="rect">
            <a:avLst/>
          </a:prstGeom>
        </p:spPr>
      </p:pic>
    </p:spTree>
    <p:extLst>
      <p:ext uri="{BB962C8B-B14F-4D97-AF65-F5344CB8AC3E}">
        <p14:creationId xmlns:p14="http://schemas.microsoft.com/office/powerpoint/2010/main" val="415829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B7B89C-8365-9D37-174D-803FC0C113AA}"/>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01D17D7E-36CC-91B0-9304-D0FC3BC47B29}"/>
              </a:ext>
            </a:extLst>
          </p:cNvPr>
          <p:cNvSpPr>
            <a:spLocks noGrp="1"/>
          </p:cNvSpPr>
          <p:nvPr>
            <p:ph type="title"/>
          </p:nvPr>
        </p:nvSpPr>
        <p:spPr/>
        <p:txBody>
          <a:bodyPr/>
          <a:lstStyle/>
          <a:p>
            <a:r>
              <a:rPr lang="en-US" dirty="0"/>
              <a:t>Notes &amp; Alerts – Scheduling Alerts</a:t>
            </a:r>
          </a:p>
        </p:txBody>
      </p:sp>
      <p:sp>
        <p:nvSpPr>
          <p:cNvPr id="3" name="Slide Number Placeholder 2">
            <a:extLst>
              <a:ext uri="{FF2B5EF4-FFF2-40B4-BE49-F238E27FC236}">
                <a16:creationId xmlns:a16="http://schemas.microsoft.com/office/drawing/2014/main" id="{E425275D-1204-B158-D3A6-00B56D969F82}"/>
              </a:ext>
            </a:extLst>
          </p:cNvPr>
          <p:cNvSpPr>
            <a:spLocks noGrp="1"/>
          </p:cNvSpPr>
          <p:nvPr>
            <p:ph type="sldNum" sz="quarter" idx="12"/>
          </p:nvPr>
        </p:nvSpPr>
        <p:spPr/>
        <p:txBody>
          <a:bodyPr/>
          <a:lstStyle/>
          <a:p>
            <a:fld id="{C263D6C4-4840-40CC-AC84-17E24B3B7BDE}" type="slidenum">
              <a:rPr lang="en-US" noProof="0" smtClean="0"/>
              <a:pPr/>
              <a:t>17</a:t>
            </a:fld>
            <a:endParaRPr lang="en-US" noProof="0" dirty="0"/>
          </a:p>
        </p:txBody>
      </p:sp>
      <p:sp>
        <p:nvSpPr>
          <p:cNvPr id="6" name="Footer Placeholder 5">
            <a:extLst>
              <a:ext uri="{FF2B5EF4-FFF2-40B4-BE49-F238E27FC236}">
                <a16:creationId xmlns:a16="http://schemas.microsoft.com/office/drawing/2014/main" id="{15CEE58E-66EC-28F5-2A76-C6067000015F}"/>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pic>
        <p:nvPicPr>
          <p:cNvPr id="8" name="Content Placeholder 7">
            <a:extLst>
              <a:ext uri="{FF2B5EF4-FFF2-40B4-BE49-F238E27FC236}">
                <a16:creationId xmlns:a16="http://schemas.microsoft.com/office/drawing/2014/main" id="{B6985E10-8806-1F63-98EC-127358EA3DBF}"/>
              </a:ext>
            </a:extLst>
          </p:cNvPr>
          <p:cNvPicPr>
            <a:picLocks noGrp="1" noChangeAspect="1"/>
          </p:cNvPicPr>
          <p:nvPr>
            <p:ph idx="1"/>
          </p:nvPr>
        </p:nvPicPr>
        <p:blipFill>
          <a:blip r:embed="rId2"/>
          <a:srcRect t="58150" r="59460"/>
          <a:stretch>
            <a:fillRect/>
          </a:stretch>
        </p:blipFill>
        <p:spPr>
          <a:xfrm>
            <a:off x="3114487" y="1685850"/>
            <a:ext cx="5963026" cy="4109107"/>
          </a:xfrm>
          <a:prstGeom prst="rect">
            <a:avLst/>
          </a:prstGeom>
        </p:spPr>
      </p:pic>
    </p:spTree>
    <p:extLst>
      <p:ext uri="{BB962C8B-B14F-4D97-AF65-F5344CB8AC3E}">
        <p14:creationId xmlns:p14="http://schemas.microsoft.com/office/powerpoint/2010/main" val="3664136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861700-33B5-F51B-6B45-1A4FEBB7F863}"/>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2BF64E64-E970-0A25-2EBD-14869FF72980}"/>
              </a:ext>
            </a:extLst>
          </p:cNvPr>
          <p:cNvSpPr>
            <a:spLocks noGrp="1"/>
          </p:cNvSpPr>
          <p:nvPr>
            <p:ph type="title"/>
          </p:nvPr>
        </p:nvSpPr>
        <p:spPr/>
        <p:txBody>
          <a:bodyPr/>
          <a:lstStyle/>
          <a:p>
            <a:r>
              <a:rPr lang="en-US" dirty="0"/>
              <a:t>Notes &amp; Alerts – Shipping Alerts</a:t>
            </a:r>
          </a:p>
        </p:txBody>
      </p:sp>
      <p:sp>
        <p:nvSpPr>
          <p:cNvPr id="3" name="Slide Number Placeholder 2">
            <a:extLst>
              <a:ext uri="{FF2B5EF4-FFF2-40B4-BE49-F238E27FC236}">
                <a16:creationId xmlns:a16="http://schemas.microsoft.com/office/drawing/2014/main" id="{C434C9F9-201E-3AE5-4BFF-3E2BAB07B789}"/>
              </a:ext>
            </a:extLst>
          </p:cNvPr>
          <p:cNvSpPr>
            <a:spLocks noGrp="1"/>
          </p:cNvSpPr>
          <p:nvPr>
            <p:ph type="sldNum" sz="quarter" idx="12"/>
          </p:nvPr>
        </p:nvSpPr>
        <p:spPr/>
        <p:txBody>
          <a:bodyPr/>
          <a:lstStyle/>
          <a:p>
            <a:fld id="{C263D6C4-4840-40CC-AC84-17E24B3B7BDE}" type="slidenum">
              <a:rPr lang="en-US" noProof="0" smtClean="0"/>
              <a:pPr/>
              <a:t>18</a:t>
            </a:fld>
            <a:endParaRPr lang="en-US" noProof="0" dirty="0"/>
          </a:p>
        </p:txBody>
      </p:sp>
      <p:pic>
        <p:nvPicPr>
          <p:cNvPr id="10" name="Content Placeholder 9">
            <a:extLst>
              <a:ext uri="{FF2B5EF4-FFF2-40B4-BE49-F238E27FC236}">
                <a16:creationId xmlns:a16="http://schemas.microsoft.com/office/drawing/2014/main" id="{39DA1298-52E9-6FEE-C378-990943A4FDCB}"/>
              </a:ext>
            </a:extLst>
          </p:cNvPr>
          <p:cNvPicPr>
            <a:picLocks noGrp="1" noChangeAspect="1"/>
          </p:cNvPicPr>
          <p:nvPr>
            <p:ph idx="1"/>
          </p:nvPr>
        </p:nvPicPr>
        <p:blipFill>
          <a:blip r:embed="rId2"/>
          <a:srcRect/>
          <a:stretch/>
        </p:blipFill>
        <p:spPr>
          <a:xfrm>
            <a:off x="2781942" y="1072837"/>
            <a:ext cx="6628116" cy="5242238"/>
          </a:xfrm>
          <a:prstGeom prst="rect">
            <a:avLst/>
          </a:prstGeom>
        </p:spPr>
      </p:pic>
      <p:sp>
        <p:nvSpPr>
          <p:cNvPr id="6" name="Footer Placeholder 5">
            <a:extLst>
              <a:ext uri="{FF2B5EF4-FFF2-40B4-BE49-F238E27FC236}">
                <a16:creationId xmlns:a16="http://schemas.microsoft.com/office/drawing/2014/main" id="{7B432D64-0DEE-69E1-6289-569D3A29AEB1}"/>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spTree>
    <p:extLst>
      <p:ext uri="{BB962C8B-B14F-4D97-AF65-F5344CB8AC3E}">
        <p14:creationId xmlns:p14="http://schemas.microsoft.com/office/powerpoint/2010/main" val="663680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C387BE-46AD-4FDA-4CB0-A7FF141B9A08}"/>
              </a:ext>
            </a:extLst>
          </p:cNvPr>
          <p:cNvSpPr>
            <a:spLocks noGrp="1"/>
          </p:cNvSpPr>
          <p:nvPr>
            <p:ph type="title"/>
          </p:nvPr>
        </p:nvSpPr>
        <p:spPr/>
        <p:txBody>
          <a:bodyPr/>
          <a:lstStyle/>
          <a:p>
            <a:r>
              <a:rPr lang="en-US" dirty="0"/>
              <a:t>Notes &amp; Alerts – Shipping Alerts</a:t>
            </a:r>
          </a:p>
        </p:txBody>
      </p:sp>
      <p:sp>
        <p:nvSpPr>
          <p:cNvPr id="3" name="Slide Number Placeholder 2">
            <a:extLst>
              <a:ext uri="{FF2B5EF4-FFF2-40B4-BE49-F238E27FC236}">
                <a16:creationId xmlns:a16="http://schemas.microsoft.com/office/drawing/2014/main" id="{ABB1EA33-8E41-2C82-4162-4122BB372782}"/>
              </a:ext>
            </a:extLst>
          </p:cNvPr>
          <p:cNvSpPr>
            <a:spLocks noGrp="1"/>
          </p:cNvSpPr>
          <p:nvPr>
            <p:ph type="sldNum" sz="quarter" idx="12"/>
          </p:nvPr>
        </p:nvSpPr>
        <p:spPr/>
        <p:txBody>
          <a:bodyPr/>
          <a:lstStyle/>
          <a:p>
            <a:fld id="{C263D6C4-4840-40CC-AC84-17E24B3B7BDE}" type="slidenum">
              <a:rPr lang="en-US" noProof="0" smtClean="0"/>
              <a:pPr/>
              <a:t>19</a:t>
            </a:fld>
            <a:endParaRPr lang="en-US" noProof="0" dirty="0"/>
          </a:p>
        </p:txBody>
      </p:sp>
      <p:pic>
        <p:nvPicPr>
          <p:cNvPr id="7" name="Content Placeholder 6">
            <a:extLst>
              <a:ext uri="{FF2B5EF4-FFF2-40B4-BE49-F238E27FC236}">
                <a16:creationId xmlns:a16="http://schemas.microsoft.com/office/drawing/2014/main" id="{80483885-9D63-E60C-FE70-B30B305E2B4B}"/>
              </a:ext>
            </a:extLst>
          </p:cNvPr>
          <p:cNvPicPr>
            <a:picLocks noGrp="1" noChangeAspect="1"/>
          </p:cNvPicPr>
          <p:nvPr>
            <p:ph idx="1"/>
          </p:nvPr>
        </p:nvPicPr>
        <p:blipFill>
          <a:blip r:embed="rId2"/>
          <a:srcRect/>
          <a:stretch/>
        </p:blipFill>
        <p:spPr>
          <a:xfrm>
            <a:off x="1961367" y="1082180"/>
            <a:ext cx="8269265" cy="5232895"/>
          </a:xfrm>
          <a:prstGeom prst="rect">
            <a:avLst/>
          </a:prstGeom>
        </p:spPr>
      </p:pic>
      <p:sp>
        <p:nvSpPr>
          <p:cNvPr id="5" name="Footer Placeholder 4">
            <a:extLst>
              <a:ext uri="{FF2B5EF4-FFF2-40B4-BE49-F238E27FC236}">
                <a16:creationId xmlns:a16="http://schemas.microsoft.com/office/drawing/2014/main" id="{DF6CAC73-5212-E86E-42E1-3C2763C0C201}"/>
              </a:ext>
            </a:extLst>
          </p:cNvPr>
          <p:cNvSpPr>
            <a:spLocks noGrp="1"/>
          </p:cNvSpPr>
          <p:nvPr>
            <p:ph type="ftr" sz="quarter" idx="13"/>
          </p:nvPr>
        </p:nvSpPr>
        <p:spPr/>
        <p:txBody>
          <a:bodyPr/>
          <a:lstStyle/>
          <a:p>
            <a:pPr algn="l"/>
            <a:r>
              <a:rPr lang="en-US"/>
              <a:t>EPICS User Conference 2026  </a:t>
            </a:r>
            <a:r>
              <a:rPr lang="en-US">
                <a:cs typeface="Arial" panose="020B0604020202020204" pitchFamily="34" charset="0"/>
              </a:rPr>
              <a:t>• </a:t>
            </a:r>
            <a:r>
              <a:rPr lang="en-US"/>
              <a:t> Austin, Texas</a:t>
            </a:r>
            <a:endParaRPr lang="en-US" dirty="0"/>
          </a:p>
        </p:txBody>
      </p:sp>
    </p:spTree>
    <p:extLst>
      <p:ext uri="{BB962C8B-B14F-4D97-AF65-F5344CB8AC3E}">
        <p14:creationId xmlns:p14="http://schemas.microsoft.com/office/powerpoint/2010/main" val="1803970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6108976-DDE9-FC88-DF6C-BEF3C481B855}"/>
              </a:ext>
            </a:extLst>
          </p:cNvPr>
          <p:cNvSpPr>
            <a:spLocks noGrp="1"/>
          </p:cNvSpPr>
          <p:nvPr>
            <p:ph type="ctrTitle"/>
          </p:nvPr>
        </p:nvSpPr>
        <p:spPr>
          <a:xfrm>
            <a:off x="2761488" y="2807208"/>
            <a:ext cx="7077456" cy="1243584"/>
          </a:xfrm>
        </p:spPr>
        <p:txBody>
          <a:bodyPr anchor="ctr"/>
          <a:lstStyle/>
          <a:p>
            <a:r>
              <a:rPr lang="en-US" dirty="0"/>
              <a:t>Notes &amp; Alerts</a:t>
            </a:r>
          </a:p>
        </p:txBody>
      </p:sp>
      <p:sp>
        <p:nvSpPr>
          <p:cNvPr id="7" name="Subtitle 6">
            <a:extLst>
              <a:ext uri="{FF2B5EF4-FFF2-40B4-BE49-F238E27FC236}">
                <a16:creationId xmlns:a16="http://schemas.microsoft.com/office/drawing/2014/main" id="{FA16E4CD-073A-7837-BD23-3B6FE67C4613}"/>
              </a:ext>
            </a:extLst>
          </p:cNvPr>
          <p:cNvSpPr>
            <a:spLocks noGrp="1"/>
          </p:cNvSpPr>
          <p:nvPr>
            <p:ph type="subTitle" idx="1"/>
          </p:nvPr>
        </p:nvSpPr>
        <p:spPr/>
        <p:txBody>
          <a:bodyPr/>
          <a:lstStyle/>
          <a:p>
            <a:endParaRPr lang="en-US"/>
          </a:p>
        </p:txBody>
      </p:sp>
      <p:sp>
        <p:nvSpPr>
          <p:cNvPr id="5" name="Footer Placeholder 4">
            <a:extLst>
              <a:ext uri="{FF2B5EF4-FFF2-40B4-BE49-F238E27FC236}">
                <a16:creationId xmlns:a16="http://schemas.microsoft.com/office/drawing/2014/main" id="{7B62E6E9-9FFA-717E-9AFD-592657A56D73}"/>
              </a:ext>
            </a:extLst>
          </p:cNvPr>
          <p:cNvSpPr>
            <a:spLocks noGrp="1"/>
          </p:cNvSpPr>
          <p:nvPr>
            <p:ph type="ftr" sz="quarter" idx="10"/>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sp>
        <p:nvSpPr>
          <p:cNvPr id="3" name="Slide Number Placeholder 2">
            <a:extLst>
              <a:ext uri="{FF2B5EF4-FFF2-40B4-BE49-F238E27FC236}">
                <a16:creationId xmlns:a16="http://schemas.microsoft.com/office/drawing/2014/main" id="{EFE1C4C7-7F24-80C3-FEE1-992F6BD9C406}"/>
              </a:ext>
            </a:extLst>
          </p:cNvPr>
          <p:cNvSpPr>
            <a:spLocks noGrp="1"/>
          </p:cNvSpPr>
          <p:nvPr>
            <p:ph type="sldNum" sz="quarter" idx="11"/>
          </p:nvPr>
        </p:nvSpPr>
        <p:spPr/>
        <p:txBody>
          <a:bodyPr/>
          <a:lstStyle/>
          <a:p>
            <a:fld id="{C263D6C4-4840-40CC-AC84-17E24B3B7BDE}" type="slidenum">
              <a:rPr lang="en-US" noProof="0" smtClean="0"/>
              <a:pPr/>
              <a:t>2</a:t>
            </a:fld>
            <a:endParaRPr lang="en-US" noProof="0" dirty="0"/>
          </a:p>
        </p:txBody>
      </p:sp>
    </p:spTree>
    <p:extLst>
      <p:ext uri="{BB962C8B-B14F-4D97-AF65-F5344CB8AC3E}">
        <p14:creationId xmlns:p14="http://schemas.microsoft.com/office/powerpoint/2010/main" val="899573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F88063-3545-2A5D-0180-53BA3298990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9B8CB5C-93D4-F20A-31BF-9EDA94EC4A82}"/>
              </a:ext>
            </a:extLst>
          </p:cNvPr>
          <p:cNvSpPr>
            <a:spLocks noGrp="1"/>
          </p:cNvSpPr>
          <p:nvPr>
            <p:ph type="title"/>
          </p:nvPr>
        </p:nvSpPr>
        <p:spPr/>
        <p:txBody>
          <a:bodyPr/>
          <a:lstStyle/>
          <a:p>
            <a:r>
              <a:rPr lang="en-US" dirty="0"/>
              <a:t>Notes &amp; Alerts – Shipping Alerts</a:t>
            </a:r>
          </a:p>
        </p:txBody>
      </p:sp>
      <p:sp>
        <p:nvSpPr>
          <p:cNvPr id="3" name="Slide Number Placeholder 2">
            <a:extLst>
              <a:ext uri="{FF2B5EF4-FFF2-40B4-BE49-F238E27FC236}">
                <a16:creationId xmlns:a16="http://schemas.microsoft.com/office/drawing/2014/main" id="{453F2F0B-70D3-77DC-CB3D-F27B37E98273}"/>
              </a:ext>
            </a:extLst>
          </p:cNvPr>
          <p:cNvSpPr>
            <a:spLocks noGrp="1"/>
          </p:cNvSpPr>
          <p:nvPr>
            <p:ph type="sldNum" sz="quarter" idx="12"/>
          </p:nvPr>
        </p:nvSpPr>
        <p:spPr/>
        <p:txBody>
          <a:bodyPr/>
          <a:lstStyle/>
          <a:p>
            <a:fld id="{C263D6C4-4840-40CC-AC84-17E24B3B7BDE}" type="slidenum">
              <a:rPr lang="en-US" noProof="0" smtClean="0"/>
              <a:pPr/>
              <a:t>20</a:t>
            </a:fld>
            <a:endParaRPr lang="en-US" noProof="0" dirty="0"/>
          </a:p>
        </p:txBody>
      </p:sp>
      <p:pic>
        <p:nvPicPr>
          <p:cNvPr id="7" name="Content Placeholder 6">
            <a:extLst>
              <a:ext uri="{FF2B5EF4-FFF2-40B4-BE49-F238E27FC236}">
                <a16:creationId xmlns:a16="http://schemas.microsoft.com/office/drawing/2014/main" id="{9EE49CC1-6664-E05E-524F-8C1B0B53F01F}"/>
              </a:ext>
            </a:extLst>
          </p:cNvPr>
          <p:cNvPicPr>
            <a:picLocks noGrp="1" noChangeAspect="1"/>
          </p:cNvPicPr>
          <p:nvPr>
            <p:ph idx="1"/>
          </p:nvPr>
        </p:nvPicPr>
        <p:blipFill>
          <a:blip r:embed="rId2"/>
          <a:srcRect l="772" t="32383" r="50614" b="37318"/>
          <a:stretch>
            <a:fillRect/>
          </a:stretch>
        </p:blipFill>
        <p:spPr>
          <a:xfrm>
            <a:off x="2524719" y="2244029"/>
            <a:ext cx="7142562" cy="2817094"/>
          </a:xfrm>
          <a:prstGeom prst="rect">
            <a:avLst/>
          </a:prstGeom>
        </p:spPr>
      </p:pic>
      <p:sp>
        <p:nvSpPr>
          <p:cNvPr id="5" name="Footer Placeholder 4">
            <a:extLst>
              <a:ext uri="{FF2B5EF4-FFF2-40B4-BE49-F238E27FC236}">
                <a16:creationId xmlns:a16="http://schemas.microsoft.com/office/drawing/2014/main" id="{7A79AAF2-7A98-0F69-C0A4-B806D2C7FB69}"/>
              </a:ext>
            </a:extLst>
          </p:cNvPr>
          <p:cNvSpPr>
            <a:spLocks noGrp="1"/>
          </p:cNvSpPr>
          <p:nvPr>
            <p:ph type="ftr" sz="quarter" idx="13"/>
          </p:nvPr>
        </p:nvSpPr>
        <p:spPr/>
        <p:txBody>
          <a:bodyPr/>
          <a:lstStyle/>
          <a:p>
            <a:pPr algn="l"/>
            <a:r>
              <a:rPr lang="en-US"/>
              <a:t>EPICS User Conference 2026  </a:t>
            </a:r>
            <a:r>
              <a:rPr lang="en-US">
                <a:cs typeface="Arial" panose="020B0604020202020204" pitchFamily="34" charset="0"/>
              </a:rPr>
              <a:t>• </a:t>
            </a:r>
            <a:r>
              <a:rPr lang="en-US"/>
              <a:t> Austin, Texas</a:t>
            </a:r>
            <a:endParaRPr lang="en-US" dirty="0"/>
          </a:p>
        </p:txBody>
      </p:sp>
    </p:spTree>
    <p:extLst>
      <p:ext uri="{BB962C8B-B14F-4D97-AF65-F5344CB8AC3E}">
        <p14:creationId xmlns:p14="http://schemas.microsoft.com/office/powerpoint/2010/main" val="8729879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3BF6B0-9BF2-4BBC-041C-21AEE298F45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01C63AE-CAEA-57D6-8773-17976A9853A9}"/>
              </a:ext>
            </a:extLst>
          </p:cNvPr>
          <p:cNvSpPr>
            <a:spLocks noGrp="1"/>
          </p:cNvSpPr>
          <p:nvPr>
            <p:ph type="title"/>
          </p:nvPr>
        </p:nvSpPr>
        <p:spPr/>
        <p:txBody>
          <a:bodyPr/>
          <a:lstStyle/>
          <a:p>
            <a:r>
              <a:rPr lang="en-US" dirty="0"/>
              <a:t>Notes &amp; Alerts – Shipping Alerts</a:t>
            </a:r>
          </a:p>
        </p:txBody>
      </p:sp>
      <p:sp>
        <p:nvSpPr>
          <p:cNvPr id="3" name="Slide Number Placeholder 2">
            <a:extLst>
              <a:ext uri="{FF2B5EF4-FFF2-40B4-BE49-F238E27FC236}">
                <a16:creationId xmlns:a16="http://schemas.microsoft.com/office/drawing/2014/main" id="{05187945-A807-8BD0-4279-8621E8E944D5}"/>
              </a:ext>
            </a:extLst>
          </p:cNvPr>
          <p:cNvSpPr>
            <a:spLocks noGrp="1"/>
          </p:cNvSpPr>
          <p:nvPr>
            <p:ph type="sldNum" sz="quarter" idx="12"/>
          </p:nvPr>
        </p:nvSpPr>
        <p:spPr/>
        <p:txBody>
          <a:bodyPr/>
          <a:lstStyle/>
          <a:p>
            <a:fld id="{C263D6C4-4840-40CC-AC84-17E24B3B7BDE}" type="slidenum">
              <a:rPr lang="en-US" noProof="0" smtClean="0"/>
              <a:pPr/>
              <a:t>21</a:t>
            </a:fld>
            <a:endParaRPr lang="en-US" noProof="0" dirty="0"/>
          </a:p>
        </p:txBody>
      </p:sp>
      <p:pic>
        <p:nvPicPr>
          <p:cNvPr id="7" name="Content Placeholder 6">
            <a:extLst>
              <a:ext uri="{FF2B5EF4-FFF2-40B4-BE49-F238E27FC236}">
                <a16:creationId xmlns:a16="http://schemas.microsoft.com/office/drawing/2014/main" id="{E793E9C6-2365-60F7-B8A5-4BE24130BC30}"/>
              </a:ext>
            </a:extLst>
          </p:cNvPr>
          <p:cNvPicPr>
            <a:picLocks noGrp="1" noChangeAspect="1"/>
          </p:cNvPicPr>
          <p:nvPr>
            <p:ph idx="1"/>
          </p:nvPr>
        </p:nvPicPr>
        <p:blipFill>
          <a:blip r:embed="rId2"/>
          <a:srcRect l="1446" t="32889" r="44682" b="33530"/>
          <a:stretch>
            <a:fillRect/>
          </a:stretch>
        </p:blipFill>
        <p:spPr>
          <a:xfrm>
            <a:off x="2524719" y="2244029"/>
            <a:ext cx="7142562" cy="2817094"/>
          </a:xfrm>
          <a:prstGeom prst="rect">
            <a:avLst/>
          </a:prstGeom>
        </p:spPr>
      </p:pic>
      <p:sp>
        <p:nvSpPr>
          <p:cNvPr id="5" name="Footer Placeholder 4">
            <a:extLst>
              <a:ext uri="{FF2B5EF4-FFF2-40B4-BE49-F238E27FC236}">
                <a16:creationId xmlns:a16="http://schemas.microsoft.com/office/drawing/2014/main" id="{B60EA706-5E25-8E23-BBDB-8D91D816393E}"/>
              </a:ext>
            </a:extLst>
          </p:cNvPr>
          <p:cNvSpPr>
            <a:spLocks noGrp="1"/>
          </p:cNvSpPr>
          <p:nvPr>
            <p:ph type="ftr" sz="quarter" idx="13"/>
          </p:nvPr>
        </p:nvSpPr>
        <p:spPr/>
        <p:txBody>
          <a:bodyPr/>
          <a:lstStyle/>
          <a:p>
            <a:pPr algn="l"/>
            <a:r>
              <a:rPr lang="en-US"/>
              <a:t>EPICS User Conference 2026  </a:t>
            </a:r>
            <a:r>
              <a:rPr lang="en-US">
                <a:cs typeface="Arial" panose="020B0604020202020204" pitchFamily="34" charset="0"/>
              </a:rPr>
              <a:t>• </a:t>
            </a:r>
            <a:r>
              <a:rPr lang="en-US"/>
              <a:t> Austin, Texas</a:t>
            </a:r>
            <a:endParaRPr lang="en-US" dirty="0"/>
          </a:p>
        </p:txBody>
      </p:sp>
    </p:spTree>
    <p:extLst>
      <p:ext uri="{BB962C8B-B14F-4D97-AF65-F5344CB8AC3E}">
        <p14:creationId xmlns:p14="http://schemas.microsoft.com/office/powerpoint/2010/main" val="372713625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EC0707-023B-5E5F-AC07-498295826FC5}"/>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79E973F0-8484-876C-1909-7EB67EE497A9}"/>
              </a:ext>
            </a:extLst>
          </p:cNvPr>
          <p:cNvSpPr>
            <a:spLocks noGrp="1"/>
          </p:cNvSpPr>
          <p:nvPr>
            <p:ph type="title"/>
          </p:nvPr>
        </p:nvSpPr>
        <p:spPr/>
        <p:txBody>
          <a:bodyPr/>
          <a:lstStyle/>
          <a:p>
            <a:r>
              <a:rPr lang="en-US" dirty="0"/>
              <a:t>Notes &amp; Alerts</a:t>
            </a:r>
          </a:p>
        </p:txBody>
      </p:sp>
      <p:sp>
        <p:nvSpPr>
          <p:cNvPr id="3" name="Slide Number Placeholder 2">
            <a:extLst>
              <a:ext uri="{FF2B5EF4-FFF2-40B4-BE49-F238E27FC236}">
                <a16:creationId xmlns:a16="http://schemas.microsoft.com/office/drawing/2014/main" id="{2D162627-E6C3-D50D-05EC-17B81DC1A471}"/>
              </a:ext>
            </a:extLst>
          </p:cNvPr>
          <p:cNvSpPr>
            <a:spLocks noGrp="1"/>
          </p:cNvSpPr>
          <p:nvPr>
            <p:ph type="sldNum" sz="quarter" idx="12"/>
          </p:nvPr>
        </p:nvSpPr>
        <p:spPr/>
        <p:txBody>
          <a:bodyPr/>
          <a:lstStyle/>
          <a:p>
            <a:fld id="{C263D6C4-4840-40CC-AC84-17E24B3B7BDE}" type="slidenum">
              <a:rPr lang="en-US" noProof="0" smtClean="0"/>
              <a:pPr/>
              <a:t>22</a:t>
            </a:fld>
            <a:endParaRPr lang="en-US" noProof="0" dirty="0"/>
          </a:p>
        </p:txBody>
      </p:sp>
      <p:pic>
        <p:nvPicPr>
          <p:cNvPr id="10" name="Content Placeholder 9">
            <a:extLst>
              <a:ext uri="{FF2B5EF4-FFF2-40B4-BE49-F238E27FC236}">
                <a16:creationId xmlns:a16="http://schemas.microsoft.com/office/drawing/2014/main" id="{2BB3581B-A001-4E2E-076E-B94AAC10D09C}"/>
              </a:ext>
            </a:extLst>
          </p:cNvPr>
          <p:cNvPicPr>
            <a:picLocks noGrp="1" noChangeAspect="1"/>
          </p:cNvPicPr>
          <p:nvPr>
            <p:ph idx="1"/>
          </p:nvPr>
        </p:nvPicPr>
        <p:blipFill>
          <a:blip r:embed="rId3"/>
          <a:srcRect/>
          <a:stretch/>
        </p:blipFill>
        <p:spPr>
          <a:xfrm>
            <a:off x="2781942" y="1072837"/>
            <a:ext cx="6628116" cy="5242238"/>
          </a:xfrm>
          <a:prstGeom prst="rect">
            <a:avLst/>
          </a:prstGeom>
        </p:spPr>
      </p:pic>
      <p:sp>
        <p:nvSpPr>
          <p:cNvPr id="6" name="Footer Placeholder 5">
            <a:extLst>
              <a:ext uri="{FF2B5EF4-FFF2-40B4-BE49-F238E27FC236}">
                <a16:creationId xmlns:a16="http://schemas.microsoft.com/office/drawing/2014/main" id="{5E04AB7C-1EC5-784B-D684-B9831E771A36}"/>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sp>
        <p:nvSpPr>
          <p:cNvPr id="5" name="Rectangle: Rounded Corners 4">
            <a:extLst>
              <a:ext uri="{FF2B5EF4-FFF2-40B4-BE49-F238E27FC236}">
                <a16:creationId xmlns:a16="http://schemas.microsoft.com/office/drawing/2014/main" id="{807C5869-B256-7764-1F47-BBDD17517501}"/>
              </a:ext>
            </a:extLst>
          </p:cNvPr>
          <p:cNvSpPr/>
          <p:nvPr/>
        </p:nvSpPr>
        <p:spPr>
          <a:xfrm>
            <a:off x="2781942" y="5931017"/>
            <a:ext cx="892436" cy="192945"/>
          </a:xfrm>
          <a:prstGeom prst="roundRect">
            <a:avLst>
              <a:gd name="adj" fmla="val 8824"/>
            </a:avLst>
          </a:prstGeom>
          <a:noFill/>
          <a:ln w="28575">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36432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756862-3A1E-41A1-10E2-E2A33441540C}"/>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283462DA-157F-9CD1-CAE4-0E08BEA37D9D}"/>
              </a:ext>
            </a:extLst>
          </p:cNvPr>
          <p:cNvSpPr>
            <a:spLocks noGrp="1"/>
          </p:cNvSpPr>
          <p:nvPr>
            <p:ph type="title"/>
          </p:nvPr>
        </p:nvSpPr>
        <p:spPr/>
        <p:txBody>
          <a:bodyPr/>
          <a:lstStyle/>
          <a:p>
            <a:r>
              <a:rPr lang="en-US" dirty="0"/>
              <a:t>Notes &amp; Alerts</a:t>
            </a:r>
          </a:p>
        </p:txBody>
      </p:sp>
      <p:sp>
        <p:nvSpPr>
          <p:cNvPr id="3" name="Slide Number Placeholder 2">
            <a:extLst>
              <a:ext uri="{FF2B5EF4-FFF2-40B4-BE49-F238E27FC236}">
                <a16:creationId xmlns:a16="http://schemas.microsoft.com/office/drawing/2014/main" id="{5B6E1314-C89B-A165-A661-EC2C1EF9A95A}"/>
              </a:ext>
            </a:extLst>
          </p:cNvPr>
          <p:cNvSpPr>
            <a:spLocks noGrp="1"/>
          </p:cNvSpPr>
          <p:nvPr>
            <p:ph type="sldNum" sz="quarter" idx="12"/>
          </p:nvPr>
        </p:nvSpPr>
        <p:spPr/>
        <p:txBody>
          <a:bodyPr/>
          <a:lstStyle/>
          <a:p>
            <a:fld id="{C263D6C4-4840-40CC-AC84-17E24B3B7BDE}" type="slidenum">
              <a:rPr lang="en-US" noProof="0" smtClean="0"/>
              <a:pPr/>
              <a:t>23</a:t>
            </a:fld>
            <a:endParaRPr lang="en-US" noProof="0" dirty="0"/>
          </a:p>
        </p:txBody>
      </p:sp>
      <p:pic>
        <p:nvPicPr>
          <p:cNvPr id="10" name="Content Placeholder 9">
            <a:extLst>
              <a:ext uri="{FF2B5EF4-FFF2-40B4-BE49-F238E27FC236}">
                <a16:creationId xmlns:a16="http://schemas.microsoft.com/office/drawing/2014/main" id="{0CE1B1DD-7C2C-91D4-CAD6-6A3ED7E146A2}"/>
              </a:ext>
            </a:extLst>
          </p:cNvPr>
          <p:cNvPicPr>
            <a:picLocks noGrp="1" noChangeAspect="1"/>
          </p:cNvPicPr>
          <p:nvPr>
            <p:ph idx="1"/>
          </p:nvPr>
        </p:nvPicPr>
        <p:blipFill>
          <a:blip r:embed="rId3"/>
          <a:srcRect t="86433" r="53249"/>
          <a:stretch>
            <a:fillRect/>
          </a:stretch>
        </p:blipFill>
        <p:spPr>
          <a:xfrm>
            <a:off x="2298816" y="2590454"/>
            <a:ext cx="7594368" cy="1743074"/>
          </a:xfrm>
          <a:prstGeom prst="rect">
            <a:avLst/>
          </a:prstGeom>
        </p:spPr>
      </p:pic>
      <p:sp>
        <p:nvSpPr>
          <p:cNvPr id="6" name="Footer Placeholder 5">
            <a:extLst>
              <a:ext uri="{FF2B5EF4-FFF2-40B4-BE49-F238E27FC236}">
                <a16:creationId xmlns:a16="http://schemas.microsoft.com/office/drawing/2014/main" id="{6B3A4E43-E0FC-7CC2-30B3-13E7B0D07119}"/>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sp>
        <p:nvSpPr>
          <p:cNvPr id="5" name="Rectangle: Rounded Corners 4">
            <a:extLst>
              <a:ext uri="{FF2B5EF4-FFF2-40B4-BE49-F238E27FC236}">
                <a16:creationId xmlns:a16="http://schemas.microsoft.com/office/drawing/2014/main" id="{E9175E74-B433-D26E-D7CA-DA0F88B37F98}"/>
              </a:ext>
            </a:extLst>
          </p:cNvPr>
          <p:cNvSpPr/>
          <p:nvPr/>
        </p:nvSpPr>
        <p:spPr>
          <a:xfrm>
            <a:off x="2433040" y="3411657"/>
            <a:ext cx="2058505" cy="455668"/>
          </a:xfrm>
          <a:prstGeom prst="roundRect">
            <a:avLst>
              <a:gd name="adj" fmla="val 8824"/>
            </a:avLst>
          </a:prstGeom>
          <a:noFill/>
          <a:ln w="28575">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9B2DCAF6-4979-76B4-5BB2-44DE8500851E}"/>
              </a:ext>
            </a:extLst>
          </p:cNvPr>
          <p:cNvPicPr>
            <a:picLocks noChangeAspect="1"/>
          </p:cNvPicPr>
          <p:nvPr/>
        </p:nvPicPr>
        <p:blipFill>
          <a:blip r:embed="rId4"/>
          <a:stretch>
            <a:fillRect/>
          </a:stretch>
        </p:blipFill>
        <p:spPr>
          <a:xfrm>
            <a:off x="4150542" y="2189527"/>
            <a:ext cx="3890916" cy="3016553"/>
          </a:xfrm>
          <a:prstGeom prst="rect">
            <a:avLst/>
          </a:prstGeom>
        </p:spPr>
      </p:pic>
    </p:spTree>
    <p:extLst>
      <p:ext uri="{BB962C8B-B14F-4D97-AF65-F5344CB8AC3E}">
        <p14:creationId xmlns:p14="http://schemas.microsoft.com/office/powerpoint/2010/main" val="40266788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930C69-23B1-205D-09A4-7F8506D37C3D}"/>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F2ED17B7-E62F-748B-49B7-D929D4EB68D3}"/>
              </a:ext>
            </a:extLst>
          </p:cNvPr>
          <p:cNvSpPr>
            <a:spLocks noGrp="1"/>
          </p:cNvSpPr>
          <p:nvPr>
            <p:ph type="title"/>
          </p:nvPr>
        </p:nvSpPr>
        <p:spPr/>
        <p:txBody>
          <a:bodyPr/>
          <a:lstStyle/>
          <a:p>
            <a:r>
              <a:rPr lang="en-US" dirty="0"/>
              <a:t>Notes &amp; Alerts</a:t>
            </a:r>
          </a:p>
        </p:txBody>
      </p:sp>
      <p:sp>
        <p:nvSpPr>
          <p:cNvPr id="3" name="Slide Number Placeholder 2">
            <a:extLst>
              <a:ext uri="{FF2B5EF4-FFF2-40B4-BE49-F238E27FC236}">
                <a16:creationId xmlns:a16="http://schemas.microsoft.com/office/drawing/2014/main" id="{12359B4A-092C-C725-F4B9-AD6D0FABC9E5}"/>
              </a:ext>
            </a:extLst>
          </p:cNvPr>
          <p:cNvSpPr>
            <a:spLocks noGrp="1"/>
          </p:cNvSpPr>
          <p:nvPr>
            <p:ph type="sldNum" sz="quarter" idx="12"/>
          </p:nvPr>
        </p:nvSpPr>
        <p:spPr/>
        <p:txBody>
          <a:bodyPr/>
          <a:lstStyle/>
          <a:p>
            <a:fld id="{C263D6C4-4840-40CC-AC84-17E24B3B7BDE}" type="slidenum">
              <a:rPr lang="en-US" noProof="0" smtClean="0"/>
              <a:pPr/>
              <a:t>24</a:t>
            </a:fld>
            <a:endParaRPr lang="en-US" noProof="0" dirty="0"/>
          </a:p>
        </p:txBody>
      </p:sp>
      <p:pic>
        <p:nvPicPr>
          <p:cNvPr id="10" name="Content Placeholder 9">
            <a:extLst>
              <a:ext uri="{FF2B5EF4-FFF2-40B4-BE49-F238E27FC236}">
                <a16:creationId xmlns:a16="http://schemas.microsoft.com/office/drawing/2014/main" id="{8477FC96-69B0-B3C7-2F8D-77A91B8C92A3}"/>
              </a:ext>
            </a:extLst>
          </p:cNvPr>
          <p:cNvPicPr>
            <a:picLocks noGrp="1" noChangeAspect="1"/>
          </p:cNvPicPr>
          <p:nvPr>
            <p:ph idx="1"/>
          </p:nvPr>
        </p:nvPicPr>
        <p:blipFill>
          <a:blip r:embed="rId3"/>
          <a:srcRect t="86433" r="53249"/>
          <a:stretch>
            <a:fillRect/>
          </a:stretch>
        </p:blipFill>
        <p:spPr>
          <a:xfrm>
            <a:off x="2298816" y="2590454"/>
            <a:ext cx="7594368" cy="1743074"/>
          </a:xfrm>
          <a:prstGeom prst="rect">
            <a:avLst/>
          </a:prstGeom>
        </p:spPr>
      </p:pic>
      <p:sp>
        <p:nvSpPr>
          <p:cNvPr id="6" name="Footer Placeholder 5">
            <a:extLst>
              <a:ext uri="{FF2B5EF4-FFF2-40B4-BE49-F238E27FC236}">
                <a16:creationId xmlns:a16="http://schemas.microsoft.com/office/drawing/2014/main" id="{D8BCC8EF-0449-AD18-C120-02CD299A987C}"/>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sp>
        <p:nvSpPr>
          <p:cNvPr id="5" name="Rectangle: Rounded Corners 4">
            <a:extLst>
              <a:ext uri="{FF2B5EF4-FFF2-40B4-BE49-F238E27FC236}">
                <a16:creationId xmlns:a16="http://schemas.microsoft.com/office/drawing/2014/main" id="{9D91FD1D-6D54-B4D5-42FF-108F7F271AF3}"/>
              </a:ext>
            </a:extLst>
          </p:cNvPr>
          <p:cNvSpPr/>
          <p:nvPr/>
        </p:nvSpPr>
        <p:spPr>
          <a:xfrm>
            <a:off x="4463008" y="3411657"/>
            <a:ext cx="3739160" cy="455668"/>
          </a:xfrm>
          <a:prstGeom prst="roundRect">
            <a:avLst>
              <a:gd name="adj" fmla="val 8824"/>
            </a:avLst>
          </a:prstGeom>
          <a:noFill/>
          <a:ln w="28575">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D1DE265E-9642-D9B5-46BE-67663ED2AB67}"/>
              </a:ext>
            </a:extLst>
          </p:cNvPr>
          <p:cNvPicPr>
            <a:picLocks noChangeAspect="1"/>
          </p:cNvPicPr>
          <p:nvPr/>
        </p:nvPicPr>
        <p:blipFill>
          <a:blip r:embed="rId4"/>
          <a:stretch>
            <a:fillRect/>
          </a:stretch>
        </p:blipFill>
        <p:spPr>
          <a:xfrm>
            <a:off x="2140713" y="1538325"/>
            <a:ext cx="7910573" cy="4311262"/>
          </a:xfrm>
          <a:prstGeom prst="rect">
            <a:avLst/>
          </a:prstGeom>
        </p:spPr>
      </p:pic>
      <p:sp>
        <p:nvSpPr>
          <p:cNvPr id="8" name="Rectangle: Rounded Corners 7">
            <a:extLst>
              <a:ext uri="{FF2B5EF4-FFF2-40B4-BE49-F238E27FC236}">
                <a16:creationId xmlns:a16="http://schemas.microsoft.com/office/drawing/2014/main" id="{893701B5-50BF-92BD-9EBA-954024F92A26}"/>
              </a:ext>
            </a:extLst>
          </p:cNvPr>
          <p:cNvSpPr/>
          <p:nvPr/>
        </p:nvSpPr>
        <p:spPr>
          <a:xfrm>
            <a:off x="2195297" y="5495543"/>
            <a:ext cx="1690904" cy="301165"/>
          </a:xfrm>
          <a:prstGeom prst="roundRect">
            <a:avLst>
              <a:gd name="adj" fmla="val 8824"/>
            </a:avLst>
          </a:prstGeom>
          <a:noFill/>
          <a:ln w="28575">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745911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DA9C285-7291-6765-EB70-58C4E58593CD}"/>
              </a:ext>
            </a:extLst>
          </p:cNvPr>
          <p:cNvSpPr>
            <a:spLocks noGrp="1"/>
          </p:cNvSpPr>
          <p:nvPr>
            <p:ph type="ctrTitle"/>
          </p:nvPr>
        </p:nvSpPr>
        <p:spPr>
          <a:xfrm>
            <a:off x="2761488" y="2807208"/>
            <a:ext cx="7077456" cy="1243584"/>
          </a:xfrm>
        </p:spPr>
        <p:txBody>
          <a:bodyPr anchor="ctr"/>
          <a:lstStyle/>
          <a:p>
            <a:r>
              <a:rPr lang="en-US" dirty="0"/>
              <a:t>Production Specs</a:t>
            </a:r>
          </a:p>
        </p:txBody>
      </p:sp>
      <p:sp>
        <p:nvSpPr>
          <p:cNvPr id="7" name="Subtitle 6">
            <a:extLst>
              <a:ext uri="{FF2B5EF4-FFF2-40B4-BE49-F238E27FC236}">
                <a16:creationId xmlns:a16="http://schemas.microsoft.com/office/drawing/2014/main" id="{31BD0A24-6A88-645A-DF83-FC1E784345C9}"/>
              </a:ext>
            </a:extLst>
          </p:cNvPr>
          <p:cNvSpPr>
            <a:spLocks noGrp="1"/>
          </p:cNvSpPr>
          <p:nvPr>
            <p:ph type="subTitle" idx="1"/>
          </p:nvPr>
        </p:nvSpPr>
        <p:spPr/>
        <p:txBody>
          <a:bodyPr/>
          <a:lstStyle/>
          <a:p>
            <a:endParaRPr lang="en-US"/>
          </a:p>
        </p:txBody>
      </p:sp>
      <p:sp>
        <p:nvSpPr>
          <p:cNvPr id="5" name="Footer Placeholder 4">
            <a:extLst>
              <a:ext uri="{FF2B5EF4-FFF2-40B4-BE49-F238E27FC236}">
                <a16:creationId xmlns:a16="http://schemas.microsoft.com/office/drawing/2014/main" id="{80CBDB29-56FF-0938-E6DB-6C582446A144}"/>
              </a:ext>
            </a:extLst>
          </p:cNvPr>
          <p:cNvSpPr>
            <a:spLocks noGrp="1"/>
          </p:cNvSpPr>
          <p:nvPr>
            <p:ph type="ftr" sz="quarter" idx="10"/>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sp>
        <p:nvSpPr>
          <p:cNvPr id="3" name="Slide Number Placeholder 2">
            <a:extLst>
              <a:ext uri="{FF2B5EF4-FFF2-40B4-BE49-F238E27FC236}">
                <a16:creationId xmlns:a16="http://schemas.microsoft.com/office/drawing/2014/main" id="{4AA2370E-C441-2278-C40F-EAC1ADAD9038}"/>
              </a:ext>
            </a:extLst>
          </p:cNvPr>
          <p:cNvSpPr>
            <a:spLocks noGrp="1"/>
          </p:cNvSpPr>
          <p:nvPr>
            <p:ph type="sldNum" sz="quarter" idx="11"/>
          </p:nvPr>
        </p:nvSpPr>
        <p:spPr/>
        <p:txBody>
          <a:bodyPr/>
          <a:lstStyle/>
          <a:p>
            <a:fld id="{C263D6C4-4840-40CC-AC84-17E24B3B7BDE}" type="slidenum">
              <a:rPr lang="en-US" noProof="0" smtClean="0"/>
              <a:pPr/>
              <a:t>25</a:t>
            </a:fld>
            <a:endParaRPr lang="en-US" noProof="0" dirty="0"/>
          </a:p>
        </p:txBody>
      </p:sp>
    </p:spTree>
    <p:extLst>
      <p:ext uri="{BB962C8B-B14F-4D97-AF65-F5344CB8AC3E}">
        <p14:creationId xmlns:p14="http://schemas.microsoft.com/office/powerpoint/2010/main" val="205722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E783C10A-8F29-36DF-7C34-983F23441C8B}"/>
              </a:ext>
            </a:extLst>
          </p:cNvPr>
          <p:cNvSpPr>
            <a:spLocks noGrp="1"/>
          </p:cNvSpPr>
          <p:nvPr>
            <p:ph type="title"/>
          </p:nvPr>
        </p:nvSpPr>
        <p:spPr/>
        <p:txBody>
          <a:bodyPr/>
          <a:lstStyle/>
          <a:p>
            <a:r>
              <a:rPr lang="en-US" dirty="0"/>
              <a:t>Production Specs</a:t>
            </a:r>
          </a:p>
        </p:txBody>
      </p:sp>
      <p:sp>
        <p:nvSpPr>
          <p:cNvPr id="3" name="Slide Number Placeholder 2">
            <a:extLst>
              <a:ext uri="{FF2B5EF4-FFF2-40B4-BE49-F238E27FC236}">
                <a16:creationId xmlns:a16="http://schemas.microsoft.com/office/drawing/2014/main" id="{F1926491-55D5-561E-3C3C-01D207AB32EA}"/>
              </a:ext>
            </a:extLst>
          </p:cNvPr>
          <p:cNvSpPr>
            <a:spLocks noGrp="1"/>
          </p:cNvSpPr>
          <p:nvPr>
            <p:ph type="sldNum" sz="quarter" idx="12"/>
          </p:nvPr>
        </p:nvSpPr>
        <p:spPr/>
        <p:txBody>
          <a:bodyPr/>
          <a:lstStyle/>
          <a:p>
            <a:fld id="{C263D6C4-4840-40CC-AC84-17E24B3B7BDE}" type="slidenum">
              <a:rPr lang="en-US" noProof="0" smtClean="0"/>
              <a:pPr/>
              <a:t>26</a:t>
            </a:fld>
            <a:endParaRPr lang="en-US" noProof="0" dirty="0"/>
          </a:p>
        </p:txBody>
      </p:sp>
      <p:sp>
        <p:nvSpPr>
          <p:cNvPr id="12" name="Content Placeholder 11">
            <a:extLst>
              <a:ext uri="{FF2B5EF4-FFF2-40B4-BE49-F238E27FC236}">
                <a16:creationId xmlns:a16="http://schemas.microsoft.com/office/drawing/2014/main" id="{B29D2334-B479-F941-7F01-0D64E56BBF4D}"/>
              </a:ext>
            </a:extLst>
          </p:cNvPr>
          <p:cNvSpPr>
            <a:spLocks noGrp="1"/>
          </p:cNvSpPr>
          <p:nvPr>
            <p:ph sz="half" idx="1"/>
          </p:nvPr>
        </p:nvSpPr>
        <p:spPr/>
        <p:txBody>
          <a:bodyPr/>
          <a:lstStyle/>
          <a:p>
            <a:r>
              <a:rPr lang="en-US" dirty="0"/>
              <a:t>Allow any production spec to reference all customers in a customer group, all dies in a die group</a:t>
            </a:r>
          </a:p>
          <a:p>
            <a:r>
              <a:rPr lang="en-US" dirty="0"/>
              <a:t>Add </a:t>
            </a:r>
            <a:r>
              <a:rPr lang="en-US" dirty="0" err="1"/>
              <a:t>SpecCode</a:t>
            </a:r>
            <a:r>
              <a:rPr lang="en-US" dirty="0"/>
              <a:t> and Routing to Production Spec properties</a:t>
            </a:r>
          </a:p>
          <a:p>
            <a:r>
              <a:rPr lang="en-US" dirty="0"/>
              <a:t>Reorganize the screen for better readability</a:t>
            </a:r>
          </a:p>
        </p:txBody>
      </p:sp>
      <p:pic>
        <p:nvPicPr>
          <p:cNvPr id="15" name="Content Placeholder 14">
            <a:extLst>
              <a:ext uri="{FF2B5EF4-FFF2-40B4-BE49-F238E27FC236}">
                <a16:creationId xmlns:a16="http://schemas.microsoft.com/office/drawing/2014/main" id="{347D0B6E-9C13-BC9C-1189-CB5736F0552A}"/>
              </a:ext>
            </a:extLst>
          </p:cNvPr>
          <p:cNvPicPr>
            <a:picLocks noGrp="1" noChangeAspect="1"/>
          </p:cNvPicPr>
          <p:nvPr>
            <p:ph sz="half" idx="2"/>
          </p:nvPr>
        </p:nvPicPr>
        <p:blipFill>
          <a:blip r:embed="rId2"/>
          <a:stretch>
            <a:fillRect/>
          </a:stretch>
        </p:blipFill>
        <p:spPr>
          <a:xfrm>
            <a:off x="5627802" y="1189105"/>
            <a:ext cx="7272430" cy="4987858"/>
          </a:xfrm>
          <a:prstGeom prst="rect">
            <a:avLst/>
          </a:prstGeom>
        </p:spPr>
      </p:pic>
      <p:sp>
        <p:nvSpPr>
          <p:cNvPr id="5" name="Footer Placeholder 4">
            <a:extLst>
              <a:ext uri="{FF2B5EF4-FFF2-40B4-BE49-F238E27FC236}">
                <a16:creationId xmlns:a16="http://schemas.microsoft.com/office/drawing/2014/main" id="{1FA9F79C-AA69-1ECB-D752-94B474BF743D}"/>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spTree>
    <p:extLst>
      <p:ext uri="{BB962C8B-B14F-4D97-AF65-F5344CB8AC3E}">
        <p14:creationId xmlns:p14="http://schemas.microsoft.com/office/powerpoint/2010/main" val="1909628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93AF2A0-4FB4-1A1D-B1BD-10E57EFC421F}"/>
              </a:ext>
            </a:extLst>
          </p:cNvPr>
          <p:cNvSpPr>
            <a:spLocks noGrp="1"/>
          </p:cNvSpPr>
          <p:nvPr>
            <p:ph type="title"/>
          </p:nvPr>
        </p:nvSpPr>
        <p:spPr/>
        <p:txBody>
          <a:bodyPr/>
          <a:lstStyle/>
          <a:p>
            <a:r>
              <a:rPr lang="en-US" dirty="0"/>
              <a:t>Production Specs – Cust &amp; Die Groups</a:t>
            </a:r>
          </a:p>
        </p:txBody>
      </p:sp>
      <p:sp>
        <p:nvSpPr>
          <p:cNvPr id="3" name="Slide Number Placeholder 2">
            <a:extLst>
              <a:ext uri="{FF2B5EF4-FFF2-40B4-BE49-F238E27FC236}">
                <a16:creationId xmlns:a16="http://schemas.microsoft.com/office/drawing/2014/main" id="{80C080A5-4C8F-B4A1-385B-CE0B94EA6193}"/>
              </a:ext>
            </a:extLst>
          </p:cNvPr>
          <p:cNvSpPr>
            <a:spLocks noGrp="1"/>
          </p:cNvSpPr>
          <p:nvPr>
            <p:ph type="sldNum" sz="quarter" idx="12"/>
          </p:nvPr>
        </p:nvSpPr>
        <p:spPr/>
        <p:txBody>
          <a:bodyPr/>
          <a:lstStyle/>
          <a:p>
            <a:fld id="{C263D6C4-4840-40CC-AC84-17E24B3B7BDE}" type="slidenum">
              <a:rPr lang="en-US" noProof="0" smtClean="0"/>
              <a:pPr/>
              <a:t>27</a:t>
            </a:fld>
            <a:endParaRPr lang="en-US" noProof="0" dirty="0"/>
          </a:p>
        </p:txBody>
      </p:sp>
      <p:sp>
        <p:nvSpPr>
          <p:cNvPr id="6" name="Footer Placeholder 5">
            <a:extLst>
              <a:ext uri="{FF2B5EF4-FFF2-40B4-BE49-F238E27FC236}">
                <a16:creationId xmlns:a16="http://schemas.microsoft.com/office/drawing/2014/main" id="{BABE8DAB-1178-9A8E-1FE5-4B35254D2F1F}"/>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pic>
        <p:nvPicPr>
          <p:cNvPr id="9" name="Content Placeholder 14">
            <a:extLst>
              <a:ext uri="{FF2B5EF4-FFF2-40B4-BE49-F238E27FC236}">
                <a16:creationId xmlns:a16="http://schemas.microsoft.com/office/drawing/2014/main" id="{1276C259-0D36-DEBB-C6FE-4813951E35CB}"/>
              </a:ext>
            </a:extLst>
          </p:cNvPr>
          <p:cNvPicPr>
            <a:picLocks noGrp="1" noChangeAspect="1"/>
          </p:cNvPicPr>
          <p:nvPr>
            <p:ph idx="1"/>
          </p:nvPr>
        </p:nvPicPr>
        <p:blipFill>
          <a:blip r:embed="rId2"/>
          <a:stretch>
            <a:fillRect/>
          </a:stretch>
        </p:blipFill>
        <p:spPr>
          <a:xfrm>
            <a:off x="2274836" y="1073518"/>
            <a:ext cx="7642327" cy="5241557"/>
          </a:xfrm>
          <a:prstGeom prst="rect">
            <a:avLst/>
          </a:prstGeom>
        </p:spPr>
      </p:pic>
    </p:spTree>
    <p:extLst>
      <p:ext uri="{BB962C8B-B14F-4D97-AF65-F5344CB8AC3E}">
        <p14:creationId xmlns:p14="http://schemas.microsoft.com/office/powerpoint/2010/main" val="355835794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0">
        <p159:morph option="byObject"/>
      </p:transition>
    </mc:Choice>
    <mc:Fallback xmlns="">
      <p:transition spd="slow" advTm="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7EE782-0DA9-2653-AF7F-55D5809FF000}"/>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B5989C86-AE6C-14A9-4A2A-E5457CC8065B}"/>
              </a:ext>
            </a:extLst>
          </p:cNvPr>
          <p:cNvSpPr>
            <a:spLocks noGrp="1"/>
          </p:cNvSpPr>
          <p:nvPr>
            <p:ph type="title"/>
          </p:nvPr>
        </p:nvSpPr>
        <p:spPr/>
        <p:txBody>
          <a:bodyPr/>
          <a:lstStyle/>
          <a:p>
            <a:r>
              <a:rPr lang="en-US" dirty="0"/>
              <a:t>Production Specs – Cust &amp; Die Groups</a:t>
            </a:r>
          </a:p>
        </p:txBody>
      </p:sp>
      <p:sp>
        <p:nvSpPr>
          <p:cNvPr id="3" name="Slide Number Placeholder 2">
            <a:extLst>
              <a:ext uri="{FF2B5EF4-FFF2-40B4-BE49-F238E27FC236}">
                <a16:creationId xmlns:a16="http://schemas.microsoft.com/office/drawing/2014/main" id="{6FC9A24B-EDB2-A229-9675-4D8C8B6FDFA3}"/>
              </a:ext>
            </a:extLst>
          </p:cNvPr>
          <p:cNvSpPr>
            <a:spLocks noGrp="1"/>
          </p:cNvSpPr>
          <p:nvPr>
            <p:ph type="sldNum" sz="quarter" idx="12"/>
          </p:nvPr>
        </p:nvSpPr>
        <p:spPr/>
        <p:txBody>
          <a:bodyPr/>
          <a:lstStyle/>
          <a:p>
            <a:fld id="{C263D6C4-4840-40CC-AC84-17E24B3B7BDE}" type="slidenum">
              <a:rPr lang="en-US" noProof="0" smtClean="0"/>
              <a:pPr/>
              <a:t>28</a:t>
            </a:fld>
            <a:endParaRPr lang="en-US" noProof="0" dirty="0"/>
          </a:p>
        </p:txBody>
      </p:sp>
      <p:sp>
        <p:nvSpPr>
          <p:cNvPr id="6" name="Footer Placeholder 5">
            <a:extLst>
              <a:ext uri="{FF2B5EF4-FFF2-40B4-BE49-F238E27FC236}">
                <a16:creationId xmlns:a16="http://schemas.microsoft.com/office/drawing/2014/main" id="{E9AEAF5E-61DF-2233-45F6-CA5E5B791F42}"/>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pic>
        <p:nvPicPr>
          <p:cNvPr id="9" name="Content Placeholder 14">
            <a:extLst>
              <a:ext uri="{FF2B5EF4-FFF2-40B4-BE49-F238E27FC236}">
                <a16:creationId xmlns:a16="http://schemas.microsoft.com/office/drawing/2014/main" id="{A57B11F7-6DAA-3767-936A-71058580ADAD}"/>
              </a:ext>
            </a:extLst>
          </p:cNvPr>
          <p:cNvPicPr>
            <a:picLocks noGrp="1" noChangeAspect="1"/>
          </p:cNvPicPr>
          <p:nvPr>
            <p:ph idx="1"/>
          </p:nvPr>
        </p:nvPicPr>
        <p:blipFill>
          <a:blip r:embed="rId3"/>
          <a:srcRect l="31915" t="27073" r="2392" b="61915"/>
          <a:stretch>
            <a:fillRect/>
          </a:stretch>
        </p:blipFill>
        <p:spPr>
          <a:xfrm>
            <a:off x="1543455" y="3013799"/>
            <a:ext cx="9105089" cy="1046754"/>
          </a:xfrm>
          <a:prstGeom prst="rect">
            <a:avLst/>
          </a:prstGeom>
        </p:spPr>
      </p:pic>
    </p:spTree>
    <p:extLst>
      <p:ext uri="{BB962C8B-B14F-4D97-AF65-F5344CB8AC3E}">
        <p14:creationId xmlns:p14="http://schemas.microsoft.com/office/powerpoint/2010/main" val="28930716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6AC269-0304-378F-542B-3ECDD18DCE79}"/>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1BCA5315-0147-9233-0E9F-7850F385C977}"/>
              </a:ext>
            </a:extLst>
          </p:cNvPr>
          <p:cNvSpPr>
            <a:spLocks noGrp="1"/>
          </p:cNvSpPr>
          <p:nvPr>
            <p:ph type="title"/>
          </p:nvPr>
        </p:nvSpPr>
        <p:spPr/>
        <p:txBody>
          <a:bodyPr/>
          <a:lstStyle/>
          <a:p>
            <a:r>
              <a:rPr lang="en-US" dirty="0"/>
              <a:t>Production Specs – Spec Code &amp; Routing</a:t>
            </a:r>
          </a:p>
        </p:txBody>
      </p:sp>
      <p:sp>
        <p:nvSpPr>
          <p:cNvPr id="3" name="Slide Number Placeholder 2">
            <a:extLst>
              <a:ext uri="{FF2B5EF4-FFF2-40B4-BE49-F238E27FC236}">
                <a16:creationId xmlns:a16="http://schemas.microsoft.com/office/drawing/2014/main" id="{F6BFA4E2-41F5-515B-F5AD-C57F961D1B04}"/>
              </a:ext>
            </a:extLst>
          </p:cNvPr>
          <p:cNvSpPr>
            <a:spLocks noGrp="1"/>
          </p:cNvSpPr>
          <p:nvPr>
            <p:ph type="sldNum" sz="quarter" idx="12"/>
          </p:nvPr>
        </p:nvSpPr>
        <p:spPr/>
        <p:txBody>
          <a:bodyPr/>
          <a:lstStyle/>
          <a:p>
            <a:fld id="{C263D6C4-4840-40CC-AC84-17E24B3B7BDE}" type="slidenum">
              <a:rPr lang="en-US" noProof="0" smtClean="0"/>
              <a:pPr/>
              <a:t>29</a:t>
            </a:fld>
            <a:endParaRPr lang="en-US" noProof="0" dirty="0"/>
          </a:p>
        </p:txBody>
      </p:sp>
      <p:sp>
        <p:nvSpPr>
          <p:cNvPr id="6" name="Footer Placeholder 5">
            <a:extLst>
              <a:ext uri="{FF2B5EF4-FFF2-40B4-BE49-F238E27FC236}">
                <a16:creationId xmlns:a16="http://schemas.microsoft.com/office/drawing/2014/main" id="{397B9B9C-4288-5A3B-D208-1698D43D109D}"/>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pic>
        <p:nvPicPr>
          <p:cNvPr id="9" name="Content Placeholder 14">
            <a:extLst>
              <a:ext uri="{FF2B5EF4-FFF2-40B4-BE49-F238E27FC236}">
                <a16:creationId xmlns:a16="http://schemas.microsoft.com/office/drawing/2014/main" id="{B7667710-96BE-9E04-BA45-335C0235BFB8}"/>
              </a:ext>
            </a:extLst>
          </p:cNvPr>
          <p:cNvPicPr>
            <a:picLocks noGrp="1" noChangeAspect="1"/>
          </p:cNvPicPr>
          <p:nvPr>
            <p:ph idx="1"/>
          </p:nvPr>
        </p:nvPicPr>
        <p:blipFill>
          <a:blip r:embed="rId3"/>
          <a:srcRect l="47845" t="42523" r="31143" b="43815"/>
          <a:stretch>
            <a:fillRect/>
          </a:stretch>
        </p:blipFill>
        <p:spPr>
          <a:xfrm>
            <a:off x="4073185" y="2526961"/>
            <a:ext cx="4045629" cy="1804077"/>
          </a:xfrm>
          <a:prstGeom prst="rect">
            <a:avLst/>
          </a:prstGeom>
        </p:spPr>
      </p:pic>
    </p:spTree>
    <p:extLst>
      <p:ext uri="{BB962C8B-B14F-4D97-AF65-F5344CB8AC3E}">
        <p14:creationId xmlns:p14="http://schemas.microsoft.com/office/powerpoint/2010/main" val="7817638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579805B-23A8-5BDD-6640-8C073F42EB8A}"/>
              </a:ext>
            </a:extLst>
          </p:cNvPr>
          <p:cNvSpPr>
            <a:spLocks noGrp="1"/>
          </p:cNvSpPr>
          <p:nvPr>
            <p:ph type="title"/>
          </p:nvPr>
        </p:nvSpPr>
        <p:spPr/>
        <p:txBody>
          <a:bodyPr/>
          <a:lstStyle/>
          <a:p>
            <a:r>
              <a:rPr lang="en-US" dirty="0"/>
              <a:t>Notes &amp; Alerts</a:t>
            </a:r>
          </a:p>
        </p:txBody>
      </p:sp>
      <p:sp>
        <p:nvSpPr>
          <p:cNvPr id="3" name="Slide Number Placeholder 2">
            <a:extLst>
              <a:ext uri="{FF2B5EF4-FFF2-40B4-BE49-F238E27FC236}">
                <a16:creationId xmlns:a16="http://schemas.microsoft.com/office/drawing/2014/main" id="{03E3822D-565C-394E-6115-43466AA6A65F}"/>
              </a:ext>
            </a:extLst>
          </p:cNvPr>
          <p:cNvSpPr>
            <a:spLocks noGrp="1"/>
          </p:cNvSpPr>
          <p:nvPr>
            <p:ph type="sldNum" sz="quarter" idx="12"/>
          </p:nvPr>
        </p:nvSpPr>
        <p:spPr/>
        <p:txBody>
          <a:bodyPr/>
          <a:lstStyle/>
          <a:p>
            <a:fld id="{C263D6C4-4840-40CC-AC84-17E24B3B7BDE}" type="slidenum">
              <a:rPr lang="en-US" noProof="0" smtClean="0"/>
              <a:pPr/>
              <a:t>3</a:t>
            </a:fld>
            <a:endParaRPr lang="en-US" noProof="0" dirty="0"/>
          </a:p>
        </p:txBody>
      </p:sp>
      <p:sp>
        <p:nvSpPr>
          <p:cNvPr id="7" name="Content Placeholder 6">
            <a:extLst>
              <a:ext uri="{FF2B5EF4-FFF2-40B4-BE49-F238E27FC236}">
                <a16:creationId xmlns:a16="http://schemas.microsoft.com/office/drawing/2014/main" id="{F6C06CDE-E25D-940F-89E1-C975271E6C1A}"/>
              </a:ext>
            </a:extLst>
          </p:cNvPr>
          <p:cNvSpPr>
            <a:spLocks noGrp="1"/>
          </p:cNvSpPr>
          <p:nvPr>
            <p:ph sz="half" idx="1"/>
          </p:nvPr>
        </p:nvSpPr>
        <p:spPr>
          <a:xfrm>
            <a:off x="1073093" y="1272988"/>
            <a:ext cx="9373495" cy="4903975"/>
          </a:xfrm>
        </p:spPr>
        <p:txBody>
          <a:bodyPr>
            <a:normAutofit/>
          </a:bodyPr>
          <a:lstStyle/>
          <a:p>
            <a:r>
              <a:rPr lang="en-US" dirty="0"/>
              <a:t>Allow any note to reference all customers in a customer group, all dies in a die group, or all departments in a department group</a:t>
            </a:r>
          </a:p>
          <a:p>
            <a:r>
              <a:rPr lang="en-US" dirty="0"/>
              <a:t>Note size increased from 255 to 1024 characters</a:t>
            </a:r>
          </a:p>
          <a:p>
            <a:r>
              <a:rPr lang="en-US" dirty="0"/>
              <a:t>Reorganize the screen for better readability</a:t>
            </a:r>
          </a:p>
          <a:p>
            <a:r>
              <a:rPr lang="en-US" dirty="0"/>
              <a:t>Add Schedule Alerts by department or department group</a:t>
            </a:r>
          </a:p>
          <a:p>
            <a:r>
              <a:rPr lang="en-US" dirty="0"/>
              <a:t>2020 WL#15 – Add Shipping Alerts</a:t>
            </a:r>
          </a:p>
        </p:txBody>
      </p:sp>
      <p:sp>
        <p:nvSpPr>
          <p:cNvPr id="5" name="Footer Placeholder 4">
            <a:extLst>
              <a:ext uri="{FF2B5EF4-FFF2-40B4-BE49-F238E27FC236}">
                <a16:creationId xmlns:a16="http://schemas.microsoft.com/office/drawing/2014/main" id="{4D6C6873-67EA-92C6-2290-8A9371EF470B}"/>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spTree>
    <p:extLst>
      <p:ext uri="{BB962C8B-B14F-4D97-AF65-F5344CB8AC3E}">
        <p14:creationId xmlns:p14="http://schemas.microsoft.com/office/powerpoint/2010/main" val="582590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644148-FCB2-17FF-ECA6-1F7465A57850}"/>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68A2D727-9953-C023-005D-1195B1EF2826}"/>
              </a:ext>
            </a:extLst>
          </p:cNvPr>
          <p:cNvSpPr>
            <a:spLocks noGrp="1"/>
          </p:cNvSpPr>
          <p:nvPr>
            <p:ph type="title"/>
          </p:nvPr>
        </p:nvSpPr>
        <p:spPr/>
        <p:txBody>
          <a:bodyPr/>
          <a:lstStyle/>
          <a:p>
            <a:r>
              <a:rPr lang="en-US" dirty="0"/>
              <a:t>Production Specs – Reorganized Screen</a:t>
            </a:r>
          </a:p>
        </p:txBody>
      </p:sp>
      <p:sp>
        <p:nvSpPr>
          <p:cNvPr id="3" name="Slide Number Placeholder 2">
            <a:extLst>
              <a:ext uri="{FF2B5EF4-FFF2-40B4-BE49-F238E27FC236}">
                <a16:creationId xmlns:a16="http://schemas.microsoft.com/office/drawing/2014/main" id="{3E8214D3-6674-74ED-6931-FC3544359A4C}"/>
              </a:ext>
            </a:extLst>
          </p:cNvPr>
          <p:cNvSpPr>
            <a:spLocks noGrp="1"/>
          </p:cNvSpPr>
          <p:nvPr>
            <p:ph type="sldNum" sz="quarter" idx="12"/>
          </p:nvPr>
        </p:nvSpPr>
        <p:spPr/>
        <p:txBody>
          <a:bodyPr/>
          <a:lstStyle/>
          <a:p>
            <a:fld id="{C263D6C4-4840-40CC-AC84-17E24B3B7BDE}" type="slidenum">
              <a:rPr lang="en-US" noProof="0" smtClean="0"/>
              <a:pPr/>
              <a:t>30</a:t>
            </a:fld>
            <a:endParaRPr lang="en-US" noProof="0" dirty="0"/>
          </a:p>
        </p:txBody>
      </p:sp>
      <p:sp>
        <p:nvSpPr>
          <p:cNvPr id="6" name="Footer Placeholder 5">
            <a:extLst>
              <a:ext uri="{FF2B5EF4-FFF2-40B4-BE49-F238E27FC236}">
                <a16:creationId xmlns:a16="http://schemas.microsoft.com/office/drawing/2014/main" id="{4746C067-EE79-105E-B094-FEC81780433B}"/>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pic>
        <p:nvPicPr>
          <p:cNvPr id="9" name="Content Placeholder 14">
            <a:extLst>
              <a:ext uri="{FF2B5EF4-FFF2-40B4-BE49-F238E27FC236}">
                <a16:creationId xmlns:a16="http://schemas.microsoft.com/office/drawing/2014/main" id="{2A3AC8AA-F08F-74D0-C9BF-05E08FC9C0BD}"/>
              </a:ext>
            </a:extLst>
          </p:cNvPr>
          <p:cNvPicPr>
            <a:picLocks noGrp="1" noChangeAspect="1"/>
          </p:cNvPicPr>
          <p:nvPr>
            <p:ph idx="1"/>
          </p:nvPr>
        </p:nvPicPr>
        <p:blipFill>
          <a:blip r:embed="rId2"/>
          <a:stretch>
            <a:fillRect/>
          </a:stretch>
        </p:blipFill>
        <p:spPr>
          <a:xfrm>
            <a:off x="2270354" y="1067370"/>
            <a:ext cx="7651291" cy="5247705"/>
          </a:xfrm>
          <a:prstGeom prst="rect">
            <a:avLst/>
          </a:prstGeom>
        </p:spPr>
      </p:pic>
      <p:sp>
        <p:nvSpPr>
          <p:cNvPr id="10" name="Rectangle 9">
            <a:extLst>
              <a:ext uri="{FF2B5EF4-FFF2-40B4-BE49-F238E27FC236}">
                <a16:creationId xmlns:a16="http://schemas.microsoft.com/office/drawing/2014/main" id="{B65E316B-6B9B-B766-20F0-7C3A6A45B89F}"/>
              </a:ext>
            </a:extLst>
          </p:cNvPr>
          <p:cNvSpPr/>
          <p:nvPr/>
        </p:nvSpPr>
        <p:spPr>
          <a:xfrm>
            <a:off x="8687349" y="5360629"/>
            <a:ext cx="954107" cy="923330"/>
          </a:xfrm>
          <a:prstGeom prst="rect">
            <a:avLst/>
          </a:prstGeom>
          <a:noFill/>
        </p:spPr>
        <p:txBody>
          <a:bodyPr wrap="none" lIns="91440" tIns="45720" rIns="91440" bIns="45720">
            <a:spAutoFit/>
          </a:bodyPr>
          <a:lstStyle/>
          <a:p>
            <a:pPr algn="ctr"/>
            <a:r>
              <a:rPr lang="en-US" sz="54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10</a:t>
            </a:r>
          </a:p>
        </p:txBody>
      </p:sp>
    </p:spTree>
    <p:extLst>
      <p:ext uri="{BB962C8B-B14F-4D97-AF65-F5344CB8AC3E}">
        <p14:creationId xmlns:p14="http://schemas.microsoft.com/office/powerpoint/2010/main" val="31283157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52AC3D-F696-365A-31AA-649A5AD1C88D}"/>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657E804A-D138-07F2-0EFE-E78D8D02A48A}"/>
              </a:ext>
            </a:extLst>
          </p:cNvPr>
          <p:cNvSpPr>
            <a:spLocks noGrp="1"/>
          </p:cNvSpPr>
          <p:nvPr>
            <p:ph type="title"/>
          </p:nvPr>
        </p:nvSpPr>
        <p:spPr/>
        <p:txBody>
          <a:bodyPr/>
          <a:lstStyle/>
          <a:p>
            <a:r>
              <a:rPr lang="en-US" dirty="0"/>
              <a:t>Production Specs – Reorganized Screen</a:t>
            </a:r>
          </a:p>
        </p:txBody>
      </p:sp>
      <p:sp>
        <p:nvSpPr>
          <p:cNvPr id="3" name="Slide Number Placeholder 2">
            <a:extLst>
              <a:ext uri="{FF2B5EF4-FFF2-40B4-BE49-F238E27FC236}">
                <a16:creationId xmlns:a16="http://schemas.microsoft.com/office/drawing/2014/main" id="{99E63D4B-7BB0-C68C-CEBB-63150A661C9A}"/>
              </a:ext>
            </a:extLst>
          </p:cNvPr>
          <p:cNvSpPr>
            <a:spLocks noGrp="1"/>
          </p:cNvSpPr>
          <p:nvPr>
            <p:ph type="sldNum" sz="quarter" idx="12"/>
          </p:nvPr>
        </p:nvSpPr>
        <p:spPr/>
        <p:txBody>
          <a:bodyPr/>
          <a:lstStyle/>
          <a:p>
            <a:fld id="{C263D6C4-4840-40CC-AC84-17E24B3B7BDE}" type="slidenum">
              <a:rPr lang="en-US" noProof="0" smtClean="0"/>
              <a:pPr/>
              <a:t>31</a:t>
            </a:fld>
            <a:endParaRPr lang="en-US" noProof="0" dirty="0"/>
          </a:p>
        </p:txBody>
      </p:sp>
      <p:sp>
        <p:nvSpPr>
          <p:cNvPr id="6" name="Footer Placeholder 5">
            <a:extLst>
              <a:ext uri="{FF2B5EF4-FFF2-40B4-BE49-F238E27FC236}">
                <a16:creationId xmlns:a16="http://schemas.microsoft.com/office/drawing/2014/main" id="{D2DF6F95-253F-819F-A9CC-F1DD4FE30395}"/>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pic>
        <p:nvPicPr>
          <p:cNvPr id="11" name="Content Placeholder 10">
            <a:extLst>
              <a:ext uri="{FF2B5EF4-FFF2-40B4-BE49-F238E27FC236}">
                <a16:creationId xmlns:a16="http://schemas.microsoft.com/office/drawing/2014/main" id="{2A516FFB-CB54-8538-CFAB-2749F1472BC3}"/>
              </a:ext>
            </a:extLst>
          </p:cNvPr>
          <p:cNvPicPr>
            <a:picLocks noGrp="1" noChangeAspect="1"/>
          </p:cNvPicPr>
          <p:nvPr>
            <p:ph idx="1"/>
          </p:nvPr>
        </p:nvPicPr>
        <p:blipFill>
          <a:blip r:embed="rId2"/>
          <a:stretch>
            <a:fillRect/>
          </a:stretch>
        </p:blipFill>
        <p:spPr>
          <a:xfrm>
            <a:off x="2779209" y="1074546"/>
            <a:ext cx="6633581" cy="5240529"/>
          </a:xfrm>
          <a:prstGeom prst="rect">
            <a:avLst/>
          </a:prstGeom>
        </p:spPr>
      </p:pic>
      <p:sp>
        <p:nvSpPr>
          <p:cNvPr id="12" name="Rectangle 11">
            <a:extLst>
              <a:ext uri="{FF2B5EF4-FFF2-40B4-BE49-F238E27FC236}">
                <a16:creationId xmlns:a16="http://schemas.microsoft.com/office/drawing/2014/main" id="{FC1FDC02-45BF-B83F-80E2-34217CAEC3B6}"/>
              </a:ext>
            </a:extLst>
          </p:cNvPr>
          <p:cNvSpPr/>
          <p:nvPr/>
        </p:nvSpPr>
        <p:spPr>
          <a:xfrm>
            <a:off x="8198555" y="5343327"/>
            <a:ext cx="954107" cy="923330"/>
          </a:xfrm>
          <a:prstGeom prst="rect">
            <a:avLst/>
          </a:prstGeom>
          <a:noFill/>
        </p:spPr>
        <p:txBody>
          <a:bodyPr wrap="none" lIns="91440" tIns="45720" rIns="91440" bIns="45720">
            <a:spAutoFit/>
          </a:bodyPr>
          <a:lstStyle/>
          <a:p>
            <a:pPr algn="ctr"/>
            <a:r>
              <a:rPr lang="en-US" sz="54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v9</a:t>
            </a:r>
          </a:p>
        </p:txBody>
      </p:sp>
    </p:spTree>
    <p:extLst>
      <p:ext uri="{BB962C8B-B14F-4D97-AF65-F5344CB8AC3E}">
        <p14:creationId xmlns:p14="http://schemas.microsoft.com/office/powerpoint/2010/main" val="1784202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577930-9E39-62D5-737D-1D1BE4C58F1F}"/>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F81F1D2E-533C-64C5-2B69-C3F1456EC02F}"/>
              </a:ext>
            </a:extLst>
          </p:cNvPr>
          <p:cNvSpPr>
            <a:spLocks noGrp="1"/>
          </p:cNvSpPr>
          <p:nvPr>
            <p:ph type="title"/>
          </p:nvPr>
        </p:nvSpPr>
        <p:spPr/>
        <p:txBody>
          <a:bodyPr/>
          <a:lstStyle/>
          <a:p>
            <a:r>
              <a:rPr lang="en-US" dirty="0"/>
              <a:t>Production Specs – Reorganized Screen</a:t>
            </a:r>
          </a:p>
        </p:txBody>
      </p:sp>
      <p:sp>
        <p:nvSpPr>
          <p:cNvPr id="3" name="Slide Number Placeholder 2">
            <a:extLst>
              <a:ext uri="{FF2B5EF4-FFF2-40B4-BE49-F238E27FC236}">
                <a16:creationId xmlns:a16="http://schemas.microsoft.com/office/drawing/2014/main" id="{F4AC8C17-9F64-6447-EA51-9DD38C38DD16}"/>
              </a:ext>
            </a:extLst>
          </p:cNvPr>
          <p:cNvSpPr>
            <a:spLocks noGrp="1"/>
          </p:cNvSpPr>
          <p:nvPr>
            <p:ph type="sldNum" sz="quarter" idx="12"/>
          </p:nvPr>
        </p:nvSpPr>
        <p:spPr/>
        <p:txBody>
          <a:bodyPr/>
          <a:lstStyle/>
          <a:p>
            <a:fld id="{C263D6C4-4840-40CC-AC84-17E24B3B7BDE}" type="slidenum">
              <a:rPr lang="en-US" noProof="0" smtClean="0"/>
              <a:pPr/>
              <a:t>32</a:t>
            </a:fld>
            <a:endParaRPr lang="en-US" noProof="0" dirty="0"/>
          </a:p>
        </p:txBody>
      </p:sp>
      <p:sp>
        <p:nvSpPr>
          <p:cNvPr id="6" name="Footer Placeholder 5">
            <a:extLst>
              <a:ext uri="{FF2B5EF4-FFF2-40B4-BE49-F238E27FC236}">
                <a16:creationId xmlns:a16="http://schemas.microsoft.com/office/drawing/2014/main" id="{CF944D54-F12F-309C-7045-90B1C4DA4278}"/>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pic>
        <p:nvPicPr>
          <p:cNvPr id="9" name="Content Placeholder 14">
            <a:extLst>
              <a:ext uri="{FF2B5EF4-FFF2-40B4-BE49-F238E27FC236}">
                <a16:creationId xmlns:a16="http://schemas.microsoft.com/office/drawing/2014/main" id="{098BCDF4-DD8F-E22A-48C1-F6CB2F8E9513}"/>
              </a:ext>
            </a:extLst>
          </p:cNvPr>
          <p:cNvPicPr>
            <a:picLocks noGrp="1" noChangeAspect="1"/>
          </p:cNvPicPr>
          <p:nvPr>
            <p:ph idx="1"/>
          </p:nvPr>
        </p:nvPicPr>
        <p:blipFill>
          <a:blip r:embed="rId2"/>
          <a:stretch>
            <a:fillRect/>
          </a:stretch>
        </p:blipFill>
        <p:spPr>
          <a:xfrm>
            <a:off x="2270354" y="1067370"/>
            <a:ext cx="7651291" cy="5247705"/>
          </a:xfrm>
          <a:prstGeom prst="rect">
            <a:avLst/>
          </a:prstGeom>
        </p:spPr>
      </p:pic>
      <p:sp>
        <p:nvSpPr>
          <p:cNvPr id="10" name="Rectangle 9">
            <a:extLst>
              <a:ext uri="{FF2B5EF4-FFF2-40B4-BE49-F238E27FC236}">
                <a16:creationId xmlns:a16="http://schemas.microsoft.com/office/drawing/2014/main" id="{930986E6-50F6-35CD-7FFF-7BE5BC0A6CF2}"/>
              </a:ext>
            </a:extLst>
          </p:cNvPr>
          <p:cNvSpPr/>
          <p:nvPr/>
        </p:nvSpPr>
        <p:spPr>
          <a:xfrm>
            <a:off x="8687349" y="5360629"/>
            <a:ext cx="954107" cy="923330"/>
          </a:xfrm>
          <a:prstGeom prst="rect">
            <a:avLst/>
          </a:prstGeom>
          <a:noFill/>
        </p:spPr>
        <p:txBody>
          <a:bodyPr wrap="none" lIns="91440" tIns="45720" rIns="91440" bIns="45720">
            <a:spAutoFit/>
          </a:bodyPr>
          <a:lstStyle/>
          <a:p>
            <a:pPr algn="ctr"/>
            <a:r>
              <a:rPr lang="en-US" sz="5400" b="1"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rPr>
              <a:t>10</a:t>
            </a:r>
          </a:p>
        </p:txBody>
      </p:sp>
      <p:sp>
        <p:nvSpPr>
          <p:cNvPr id="2" name="Rectangle: Rounded Corners 1">
            <a:extLst>
              <a:ext uri="{FF2B5EF4-FFF2-40B4-BE49-F238E27FC236}">
                <a16:creationId xmlns:a16="http://schemas.microsoft.com/office/drawing/2014/main" id="{7A793B3F-85B2-ECBA-9A08-E624061F0B25}"/>
              </a:ext>
            </a:extLst>
          </p:cNvPr>
          <p:cNvSpPr/>
          <p:nvPr/>
        </p:nvSpPr>
        <p:spPr>
          <a:xfrm>
            <a:off x="2315598" y="5879593"/>
            <a:ext cx="2695314" cy="207794"/>
          </a:xfrm>
          <a:prstGeom prst="roundRect">
            <a:avLst>
              <a:gd name="adj" fmla="val 8824"/>
            </a:avLst>
          </a:prstGeom>
          <a:noFill/>
          <a:ln w="28575">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453903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after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7417D-F619-89D0-F733-5AA3BEC17EE4}"/>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94AA2F24-170E-51C0-3295-8070696F218A}"/>
              </a:ext>
            </a:extLst>
          </p:cNvPr>
          <p:cNvSpPr>
            <a:spLocks noGrp="1"/>
          </p:cNvSpPr>
          <p:nvPr>
            <p:ph type="title"/>
          </p:nvPr>
        </p:nvSpPr>
        <p:spPr/>
        <p:txBody>
          <a:bodyPr/>
          <a:lstStyle/>
          <a:p>
            <a:r>
              <a:rPr lang="en-US" dirty="0"/>
              <a:t>Production Specs – Explain &amp; Show Matching</a:t>
            </a:r>
          </a:p>
        </p:txBody>
      </p:sp>
      <p:sp>
        <p:nvSpPr>
          <p:cNvPr id="3" name="Slide Number Placeholder 2">
            <a:extLst>
              <a:ext uri="{FF2B5EF4-FFF2-40B4-BE49-F238E27FC236}">
                <a16:creationId xmlns:a16="http://schemas.microsoft.com/office/drawing/2014/main" id="{10B3B209-61DB-5DCE-D4A5-B9A3518FE271}"/>
              </a:ext>
            </a:extLst>
          </p:cNvPr>
          <p:cNvSpPr>
            <a:spLocks noGrp="1"/>
          </p:cNvSpPr>
          <p:nvPr>
            <p:ph type="sldNum" sz="quarter" idx="12"/>
          </p:nvPr>
        </p:nvSpPr>
        <p:spPr/>
        <p:txBody>
          <a:bodyPr/>
          <a:lstStyle/>
          <a:p>
            <a:fld id="{C263D6C4-4840-40CC-AC84-17E24B3B7BDE}" type="slidenum">
              <a:rPr lang="en-US" noProof="0" smtClean="0"/>
              <a:pPr/>
              <a:t>33</a:t>
            </a:fld>
            <a:endParaRPr lang="en-US" noProof="0" dirty="0"/>
          </a:p>
        </p:txBody>
      </p:sp>
      <p:sp>
        <p:nvSpPr>
          <p:cNvPr id="6" name="Footer Placeholder 5">
            <a:extLst>
              <a:ext uri="{FF2B5EF4-FFF2-40B4-BE49-F238E27FC236}">
                <a16:creationId xmlns:a16="http://schemas.microsoft.com/office/drawing/2014/main" id="{283DF1A0-FBEA-F134-93CF-EEC57F0B0876}"/>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pic>
        <p:nvPicPr>
          <p:cNvPr id="9" name="Content Placeholder 14">
            <a:extLst>
              <a:ext uri="{FF2B5EF4-FFF2-40B4-BE49-F238E27FC236}">
                <a16:creationId xmlns:a16="http://schemas.microsoft.com/office/drawing/2014/main" id="{1AAFE078-2B78-FF89-5BC3-7C475244E7EB}"/>
              </a:ext>
            </a:extLst>
          </p:cNvPr>
          <p:cNvPicPr>
            <a:picLocks noGrp="1" noChangeAspect="1"/>
          </p:cNvPicPr>
          <p:nvPr>
            <p:ph idx="1"/>
          </p:nvPr>
        </p:nvPicPr>
        <p:blipFill>
          <a:blip r:embed="rId2"/>
          <a:srcRect t="82815" r="41355"/>
          <a:stretch>
            <a:fillRect/>
          </a:stretch>
        </p:blipFill>
        <p:spPr>
          <a:xfrm>
            <a:off x="1645903" y="2534602"/>
            <a:ext cx="8900193" cy="1788795"/>
          </a:xfrm>
          <a:prstGeom prst="rect">
            <a:avLst/>
          </a:prstGeom>
        </p:spPr>
      </p:pic>
      <p:sp>
        <p:nvSpPr>
          <p:cNvPr id="2" name="Rectangle: Rounded Corners 1">
            <a:extLst>
              <a:ext uri="{FF2B5EF4-FFF2-40B4-BE49-F238E27FC236}">
                <a16:creationId xmlns:a16="http://schemas.microsoft.com/office/drawing/2014/main" id="{7EF3F950-03BA-C289-3A93-C034AF6B4B56}"/>
              </a:ext>
            </a:extLst>
          </p:cNvPr>
          <p:cNvSpPr/>
          <p:nvPr/>
        </p:nvSpPr>
        <p:spPr>
          <a:xfrm>
            <a:off x="1757814" y="3444782"/>
            <a:ext cx="5328786" cy="441418"/>
          </a:xfrm>
          <a:prstGeom prst="roundRect">
            <a:avLst>
              <a:gd name="adj" fmla="val 8824"/>
            </a:avLst>
          </a:prstGeom>
          <a:noFill/>
          <a:ln w="28575">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8822527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A9EBFD-F747-E79C-3B8B-0F3B4751BD2E}"/>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11A7A488-BDC9-9343-2F5A-2ABCBB50D8FB}"/>
              </a:ext>
            </a:extLst>
          </p:cNvPr>
          <p:cNvSpPr>
            <a:spLocks noGrp="1"/>
          </p:cNvSpPr>
          <p:nvPr>
            <p:ph type="ctrTitle"/>
          </p:nvPr>
        </p:nvSpPr>
        <p:spPr>
          <a:xfrm>
            <a:off x="2761488" y="2807208"/>
            <a:ext cx="7077456" cy="1243584"/>
          </a:xfrm>
        </p:spPr>
        <p:txBody>
          <a:bodyPr anchor="ctr"/>
          <a:lstStyle/>
          <a:p>
            <a:r>
              <a:rPr lang="en-US" dirty="0"/>
              <a:t>Quality</a:t>
            </a:r>
          </a:p>
        </p:txBody>
      </p:sp>
      <p:sp>
        <p:nvSpPr>
          <p:cNvPr id="7" name="Subtitle 6">
            <a:extLst>
              <a:ext uri="{FF2B5EF4-FFF2-40B4-BE49-F238E27FC236}">
                <a16:creationId xmlns:a16="http://schemas.microsoft.com/office/drawing/2014/main" id="{A4F7372C-4D7E-909F-2C58-F37ED1AE5A52}"/>
              </a:ext>
            </a:extLst>
          </p:cNvPr>
          <p:cNvSpPr>
            <a:spLocks noGrp="1"/>
          </p:cNvSpPr>
          <p:nvPr>
            <p:ph type="subTitle" idx="1"/>
          </p:nvPr>
        </p:nvSpPr>
        <p:spPr/>
        <p:txBody>
          <a:bodyPr/>
          <a:lstStyle/>
          <a:p>
            <a:endParaRPr lang="en-US"/>
          </a:p>
        </p:txBody>
      </p:sp>
      <p:sp>
        <p:nvSpPr>
          <p:cNvPr id="5" name="Footer Placeholder 4">
            <a:extLst>
              <a:ext uri="{FF2B5EF4-FFF2-40B4-BE49-F238E27FC236}">
                <a16:creationId xmlns:a16="http://schemas.microsoft.com/office/drawing/2014/main" id="{A6AA05E9-36EA-2BCB-BD75-D248ADB741A0}"/>
              </a:ext>
            </a:extLst>
          </p:cNvPr>
          <p:cNvSpPr>
            <a:spLocks noGrp="1"/>
          </p:cNvSpPr>
          <p:nvPr>
            <p:ph type="ftr" sz="quarter" idx="10"/>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sp>
        <p:nvSpPr>
          <p:cNvPr id="3" name="Slide Number Placeholder 2">
            <a:extLst>
              <a:ext uri="{FF2B5EF4-FFF2-40B4-BE49-F238E27FC236}">
                <a16:creationId xmlns:a16="http://schemas.microsoft.com/office/drawing/2014/main" id="{C0CA4935-80B8-0476-26BC-ECDA25602975}"/>
              </a:ext>
            </a:extLst>
          </p:cNvPr>
          <p:cNvSpPr>
            <a:spLocks noGrp="1"/>
          </p:cNvSpPr>
          <p:nvPr>
            <p:ph type="sldNum" sz="quarter" idx="11"/>
          </p:nvPr>
        </p:nvSpPr>
        <p:spPr/>
        <p:txBody>
          <a:bodyPr/>
          <a:lstStyle/>
          <a:p>
            <a:fld id="{C263D6C4-4840-40CC-AC84-17E24B3B7BDE}" type="slidenum">
              <a:rPr lang="en-US" noProof="0" smtClean="0"/>
              <a:pPr/>
              <a:t>34</a:t>
            </a:fld>
            <a:endParaRPr lang="en-US" noProof="0" dirty="0"/>
          </a:p>
        </p:txBody>
      </p:sp>
    </p:spTree>
    <p:extLst>
      <p:ext uri="{BB962C8B-B14F-4D97-AF65-F5344CB8AC3E}">
        <p14:creationId xmlns:p14="http://schemas.microsoft.com/office/powerpoint/2010/main" val="1200469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8118AFE-F464-C008-DB30-C917E410A306}"/>
              </a:ext>
            </a:extLst>
          </p:cNvPr>
          <p:cNvSpPr>
            <a:spLocks noGrp="1"/>
          </p:cNvSpPr>
          <p:nvPr>
            <p:ph type="title"/>
          </p:nvPr>
        </p:nvSpPr>
        <p:spPr/>
        <p:txBody>
          <a:bodyPr/>
          <a:lstStyle/>
          <a:p>
            <a:r>
              <a:rPr lang="en-US" dirty="0"/>
              <a:t>Quality</a:t>
            </a:r>
          </a:p>
        </p:txBody>
      </p:sp>
      <p:sp>
        <p:nvSpPr>
          <p:cNvPr id="3" name="Slide Number Placeholder 2">
            <a:extLst>
              <a:ext uri="{FF2B5EF4-FFF2-40B4-BE49-F238E27FC236}">
                <a16:creationId xmlns:a16="http://schemas.microsoft.com/office/drawing/2014/main" id="{7ED6C448-A0A6-CB06-C2C0-1C6D078A0693}"/>
              </a:ext>
            </a:extLst>
          </p:cNvPr>
          <p:cNvSpPr>
            <a:spLocks noGrp="1"/>
          </p:cNvSpPr>
          <p:nvPr>
            <p:ph type="sldNum" sz="quarter" idx="12"/>
          </p:nvPr>
        </p:nvSpPr>
        <p:spPr/>
        <p:txBody>
          <a:bodyPr/>
          <a:lstStyle/>
          <a:p>
            <a:fld id="{C263D6C4-4840-40CC-AC84-17E24B3B7BDE}" type="slidenum">
              <a:rPr lang="en-US" noProof="0" smtClean="0"/>
              <a:pPr/>
              <a:t>35</a:t>
            </a:fld>
            <a:endParaRPr lang="en-US" noProof="0" dirty="0"/>
          </a:p>
        </p:txBody>
      </p:sp>
      <p:sp>
        <p:nvSpPr>
          <p:cNvPr id="7" name="Content Placeholder 6">
            <a:extLst>
              <a:ext uri="{FF2B5EF4-FFF2-40B4-BE49-F238E27FC236}">
                <a16:creationId xmlns:a16="http://schemas.microsoft.com/office/drawing/2014/main" id="{EF27EE6B-C1FD-D414-80E2-05FE00C184BE}"/>
              </a:ext>
            </a:extLst>
          </p:cNvPr>
          <p:cNvSpPr>
            <a:spLocks noGrp="1"/>
          </p:cNvSpPr>
          <p:nvPr>
            <p:ph idx="1"/>
          </p:nvPr>
        </p:nvSpPr>
        <p:spPr>
          <a:xfrm>
            <a:off x="443365" y="1449489"/>
            <a:ext cx="11215235" cy="4727473"/>
          </a:xfrm>
        </p:spPr>
        <p:txBody>
          <a:bodyPr anchor="t"/>
          <a:lstStyle/>
          <a:p>
            <a:r>
              <a:rPr lang="en-US" dirty="0"/>
              <a:t>Corrective Action Module</a:t>
            </a:r>
          </a:p>
          <a:p>
            <a:r>
              <a:rPr lang="en-US" dirty="0"/>
              <a:t>Quality Check Module</a:t>
            </a:r>
          </a:p>
          <a:p>
            <a:r>
              <a:rPr lang="en-US" dirty="0"/>
              <a:t>Tensile Testing</a:t>
            </a:r>
          </a:p>
        </p:txBody>
      </p:sp>
      <p:sp>
        <p:nvSpPr>
          <p:cNvPr id="5" name="Footer Placeholder 4">
            <a:extLst>
              <a:ext uri="{FF2B5EF4-FFF2-40B4-BE49-F238E27FC236}">
                <a16:creationId xmlns:a16="http://schemas.microsoft.com/office/drawing/2014/main" id="{88D09FF8-13BA-CE18-50E6-A3BF07E61459}"/>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pic>
        <p:nvPicPr>
          <p:cNvPr id="9" name="Picture 8">
            <a:extLst>
              <a:ext uri="{FF2B5EF4-FFF2-40B4-BE49-F238E27FC236}">
                <a16:creationId xmlns:a16="http://schemas.microsoft.com/office/drawing/2014/main" id="{75C77455-6B62-798F-59D8-3C62D35B2363}"/>
              </a:ext>
            </a:extLst>
          </p:cNvPr>
          <p:cNvPicPr>
            <a:picLocks noChangeAspect="1"/>
          </p:cNvPicPr>
          <p:nvPr/>
        </p:nvPicPr>
        <p:blipFill>
          <a:blip r:embed="rId2"/>
          <a:stretch>
            <a:fillRect/>
          </a:stretch>
        </p:blipFill>
        <p:spPr>
          <a:xfrm>
            <a:off x="5247714" y="3568520"/>
            <a:ext cx="6956774" cy="1839990"/>
          </a:xfrm>
          <a:prstGeom prst="rect">
            <a:avLst/>
          </a:prstGeom>
        </p:spPr>
      </p:pic>
      <p:pic>
        <p:nvPicPr>
          <p:cNvPr id="11" name="Picture 10">
            <a:extLst>
              <a:ext uri="{FF2B5EF4-FFF2-40B4-BE49-F238E27FC236}">
                <a16:creationId xmlns:a16="http://schemas.microsoft.com/office/drawing/2014/main" id="{F453C1F6-A6E5-B57E-C06A-37D5CFA65466}"/>
              </a:ext>
            </a:extLst>
          </p:cNvPr>
          <p:cNvPicPr>
            <a:picLocks noChangeAspect="1"/>
          </p:cNvPicPr>
          <p:nvPr/>
        </p:nvPicPr>
        <p:blipFill>
          <a:blip r:embed="rId3"/>
          <a:stretch>
            <a:fillRect/>
          </a:stretch>
        </p:blipFill>
        <p:spPr>
          <a:xfrm>
            <a:off x="5247714" y="1838102"/>
            <a:ext cx="6944286" cy="1451378"/>
          </a:xfrm>
          <a:prstGeom prst="rect">
            <a:avLst/>
          </a:prstGeom>
        </p:spPr>
      </p:pic>
    </p:spTree>
    <p:extLst>
      <p:ext uri="{BB962C8B-B14F-4D97-AF65-F5344CB8AC3E}">
        <p14:creationId xmlns:p14="http://schemas.microsoft.com/office/powerpoint/2010/main" val="3899114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258643ED-EDBD-D6F1-71D2-904192CCA939}"/>
              </a:ext>
            </a:extLst>
          </p:cNvPr>
          <p:cNvSpPr>
            <a:spLocks noGrp="1"/>
          </p:cNvSpPr>
          <p:nvPr>
            <p:ph type="body" idx="1"/>
          </p:nvPr>
        </p:nvSpPr>
        <p:spPr/>
        <p:txBody>
          <a:bodyPr/>
          <a:lstStyle/>
          <a:p>
            <a:endParaRPr lang="en-US"/>
          </a:p>
        </p:txBody>
      </p:sp>
      <p:sp>
        <p:nvSpPr>
          <p:cNvPr id="3" name="Slide Number Placeholder 2">
            <a:extLst>
              <a:ext uri="{FF2B5EF4-FFF2-40B4-BE49-F238E27FC236}">
                <a16:creationId xmlns:a16="http://schemas.microsoft.com/office/drawing/2014/main" id="{919EF368-ACE5-3AD4-9123-CBFA9884A940}"/>
              </a:ext>
            </a:extLst>
          </p:cNvPr>
          <p:cNvSpPr>
            <a:spLocks noGrp="1"/>
          </p:cNvSpPr>
          <p:nvPr>
            <p:ph type="sldNum" sz="quarter" idx="12"/>
          </p:nvPr>
        </p:nvSpPr>
        <p:spPr/>
        <p:txBody>
          <a:bodyPr/>
          <a:lstStyle/>
          <a:p>
            <a:fld id="{C263D6C4-4840-40CC-AC84-17E24B3B7BDE}" type="slidenum">
              <a:rPr lang="en-US" noProof="0" smtClean="0"/>
              <a:pPr/>
              <a:t>36</a:t>
            </a:fld>
            <a:endParaRPr lang="en-US" noProof="0" dirty="0"/>
          </a:p>
        </p:txBody>
      </p:sp>
      <p:sp>
        <p:nvSpPr>
          <p:cNvPr id="6" name="Title 5">
            <a:extLst>
              <a:ext uri="{FF2B5EF4-FFF2-40B4-BE49-F238E27FC236}">
                <a16:creationId xmlns:a16="http://schemas.microsoft.com/office/drawing/2014/main" id="{40165A7B-D0B6-4C20-E0BB-F36319DE10AB}"/>
              </a:ext>
            </a:extLst>
          </p:cNvPr>
          <p:cNvSpPr>
            <a:spLocks noGrp="1"/>
          </p:cNvSpPr>
          <p:nvPr>
            <p:ph type="title"/>
          </p:nvPr>
        </p:nvSpPr>
        <p:spPr/>
        <p:txBody>
          <a:bodyPr>
            <a:normAutofit fontScale="90000"/>
          </a:bodyPr>
          <a:lstStyle/>
          <a:p>
            <a:r>
              <a:rPr lang="en-US" dirty="0"/>
              <a:t>Corrective Action Module</a:t>
            </a:r>
          </a:p>
        </p:txBody>
      </p:sp>
      <p:sp>
        <p:nvSpPr>
          <p:cNvPr id="5" name="Footer Placeholder 4">
            <a:extLst>
              <a:ext uri="{FF2B5EF4-FFF2-40B4-BE49-F238E27FC236}">
                <a16:creationId xmlns:a16="http://schemas.microsoft.com/office/drawing/2014/main" id="{CFF9A4D3-EB87-979E-610E-124604EB9A84}"/>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spTree>
    <p:extLst>
      <p:ext uri="{BB962C8B-B14F-4D97-AF65-F5344CB8AC3E}">
        <p14:creationId xmlns:p14="http://schemas.microsoft.com/office/powerpoint/2010/main" val="688157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33DADCF-6C05-03BE-81CD-6A0D4C4E7D92}"/>
              </a:ext>
            </a:extLst>
          </p:cNvPr>
          <p:cNvSpPr>
            <a:spLocks noGrp="1"/>
          </p:cNvSpPr>
          <p:nvPr>
            <p:ph type="title"/>
          </p:nvPr>
        </p:nvSpPr>
        <p:spPr/>
        <p:txBody>
          <a:bodyPr/>
          <a:lstStyle/>
          <a:p>
            <a:r>
              <a:rPr lang="en-US" dirty="0"/>
              <a:t>Corrective Action Module</a:t>
            </a:r>
          </a:p>
        </p:txBody>
      </p:sp>
      <p:sp>
        <p:nvSpPr>
          <p:cNvPr id="3" name="Slide Number Placeholder 2">
            <a:extLst>
              <a:ext uri="{FF2B5EF4-FFF2-40B4-BE49-F238E27FC236}">
                <a16:creationId xmlns:a16="http://schemas.microsoft.com/office/drawing/2014/main" id="{CE8897F3-A34D-F23E-0491-2F8B751FE1BD}"/>
              </a:ext>
            </a:extLst>
          </p:cNvPr>
          <p:cNvSpPr>
            <a:spLocks noGrp="1"/>
          </p:cNvSpPr>
          <p:nvPr>
            <p:ph type="sldNum" sz="quarter" idx="12"/>
          </p:nvPr>
        </p:nvSpPr>
        <p:spPr/>
        <p:txBody>
          <a:bodyPr/>
          <a:lstStyle/>
          <a:p>
            <a:fld id="{C263D6C4-4840-40CC-AC84-17E24B3B7BDE}" type="slidenum">
              <a:rPr lang="en-US" noProof="0" smtClean="0"/>
              <a:pPr/>
              <a:t>37</a:t>
            </a:fld>
            <a:endParaRPr lang="en-US" noProof="0" dirty="0"/>
          </a:p>
        </p:txBody>
      </p:sp>
      <p:pic>
        <p:nvPicPr>
          <p:cNvPr id="9" name="Content Placeholder 8">
            <a:extLst>
              <a:ext uri="{FF2B5EF4-FFF2-40B4-BE49-F238E27FC236}">
                <a16:creationId xmlns:a16="http://schemas.microsoft.com/office/drawing/2014/main" id="{67E67C09-5AF7-9844-21E9-1DACBFD6DA98}"/>
              </a:ext>
            </a:extLst>
          </p:cNvPr>
          <p:cNvPicPr>
            <a:picLocks noGrp="1" noChangeAspect="1"/>
          </p:cNvPicPr>
          <p:nvPr>
            <p:ph idx="1"/>
          </p:nvPr>
        </p:nvPicPr>
        <p:blipFill>
          <a:blip r:embed="rId3"/>
          <a:stretch>
            <a:fillRect/>
          </a:stretch>
        </p:blipFill>
        <p:spPr>
          <a:xfrm>
            <a:off x="2785864" y="1068509"/>
            <a:ext cx="6620272" cy="5246566"/>
          </a:xfrm>
          <a:prstGeom prst="rect">
            <a:avLst/>
          </a:prstGeom>
        </p:spPr>
      </p:pic>
      <p:sp>
        <p:nvSpPr>
          <p:cNvPr id="5" name="Footer Placeholder 4">
            <a:extLst>
              <a:ext uri="{FF2B5EF4-FFF2-40B4-BE49-F238E27FC236}">
                <a16:creationId xmlns:a16="http://schemas.microsoft.com/office/drawing/2014/main" id="{89B15CD1-E69E-057B-B2AD-155D61836846}"/>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spTree>
    <p:extLst>
      <p:ext uri="{BB962C8B-B14F-4D97-AF65-F5344CB8AC3E}">
        <p14:creationId xmlns:p14="http://schemas.microsoft.com/office/powerpoint/2010/main" val="3594801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3E7552-4E67-5FAD-74BA-685C340A19F0}"/>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1782AEAF-BBE4-4CEC-F6C1-926244D251F5}"/>
              </a:ext>
            </a:extLst>
          </p:cNvPr>
          <p:cNvSpPr>
            <a:spLocks noGrp="1"/>
          </p:cNvSpPr>
          <p:nvPr>
            <p:ph type="title"/>
          </p:nvPr>
        </p:nvSpPr>
        <p:spPr/>
        <p:txBody>
          <a:bodyPr/>
          <a:lstStyle/>
          <a:p>
            <a:r>
              <a:rPr lang="en-US" dirty="0"/>
              <a:t>Corrective Action Module – Screen Layout</a:t>
            </a:r>
          </a:p>
        </p:txBody>
      </p:sp>
      <p:sp>
        <p:nvSpPr>
          <p:cNvPr id="3" name="Slide Number Placeholder 2">
            <a:extLst>
              <a:ext uri="{FF2B5EF4-FFF2-40B4-BE49-F238E27FC236}">
                <a16:creationId xmlns:a16="http://schemas.microsoft.com/office/drawing/2014/main" id="{6C8E3345-0996-C87F-695B-023F9A97F693}"/>
              </a:ext>
            </a:extLst>
          </p:cNvPr>
          <p:cNvSpPr>
            <a:spLocks noGrp="1"/>
          </p:cNvSpPr>
          <p:nvPr>
            <p:ph type="sldNum" sz="quarter" idx="12"/>
          </p:nvPr>
        </p:nvSpPr>
        <p:spPr/>
        <p:txBody>
          <a:bodyPr/>
          <a:lstStyle/>
          <a:p>
            <a:fld id="{C263D6C4-4840-40CC-AC84-17E24B3B7BDE}" type="slidenum">
              <a:rPr lang="en-US" noProof="0" smtClean="0"/>
              <a:pPr/>
              <a:t>38</a:t>
            </a:fld>
            <a:endParaRPr lang="en-US" noProof="0" dirty="0"/>
          </a:p>
        </p:txBody>
      </p:sp>
      <p:pic>
        <p:nvPicPr>
          <p:cNvPr id="9" name="Content Placeholder 8">
            <a:extLst>
              <a:ext uri="{FF2B5EF4-FFF2-40B4-BE49-F238E27FC236}">
                <a16:creationId xmlns:a16="http://schemas.microsoft.com/office/drawing/2014/main" id="{2A143527-32FB-5025-6370-BCBAD3D56745}"/>
              </a:ext>
            </a:extLst>
          </p:cNvPr>
          <p:cNvPicPr>
            <a:picLocks noGrp="1" noChangeAspect="1"/>
          </p:cNvPicPr>
          <p:nvPr>
            <p:ph idx="1"/>
          </p:nvPr>
        </p:nvPicPr>
        <p:blipFill>
          <a:blip r:embed="rId3"/>
          <a:srcRect/>
          <a:stretch/>
        </p:blipFill>
        <p:spPr>
          <a:xfrm>
            <a:off x="2785864" y="1068509"/>
            <a:ext cx="6620272" cy="5246566"/>
          </a:xfrm>
          <a:prstGeom prst="rect">
            <a:avLst/>
          </a:prstGeom>
        </p:spPr>
      </p:pic>
      <p:sp>
        <p:nvSpPr>
          <p:cNvPr id="5" name="Footer Placeholder 4">
            <a:extLst>
              <a:ext uri="{FF2B5EF4-FFF2-40B4-BE49-F238E27FC236}">
                <a16:creationId xmlns:a16="http://schemas.microsoft.com/office/drawing/2014/main" id="{C47EB3E4-CF64-D00E-5226-FA0E4311BC0E}"/>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spTree>
    <p:extLst>
      <p:ext uri="{BB962C8B-B14F-4D97-AF65-F5344CB8AC3E}">
        <p14:creationId xmlns:p14="http://schemas.microsoft.com/office/powerpoint/2010/main" val="84262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5C237F-3A55-73AD-F284-39A31A9204F2}"/>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FF1D6F71-1354-6632-14FF-84678CFF939A}"/>
              </a:ext>
            </a:extLst>
          </p:cNvPr>
          <p:cNvSpPr>
            <a:spLocks noGrp="1"/>
          </p:cNvSpPr>
          <p:nvPr>
            <p:ph type="title"/>
          </p:nvPr>
        </p:nvSpPr>
        <p:spPr/>
        <p:txBody>
          <a:bodyPr/>
          <a:lstStyle/>
          <a:p>
            <a:r>
              <a:rPr lang="en-US" dirty="0"/>
              <a:t>Corrective Action Module - Links</a:t>
            </a:r>
          </a:p>
        </p:txBody>
      </p:sp>
      <p:sp>
        <p:nvSpPr>
          <p:cNvPr id="3" name="Slide Number Placeholder 2">
            <a:extLst>
              <a:ext uri="{FF2B5EF4-FFF2-40B4-BE49-F238E27FC236}">
                <a16:creationId xmlns:a16="http://schemas.microsoft.com/office/drawing/2014/main" id="{37EE7097-F9A4-D59A-8146-51258305BD72}"/>
              </a:ext>
            </a:extLst>
          </p:cNvPr>
          <p:cNvSpPr>
            <a:spLocks noGrp="1"/>
          </p:cNvSpPr>
          <p:nvPr>
            <p:ph type="sldNum" sz="quarter" idx="12"/>
          </p:nvPr>
        </p:nvSpPr>
        <p:spPr/>
        <p:txBody>
          <a:bodyPr/>
          <a:lstStyle/>
          <a:p>
            <a:fld id="{C263D6C4-4840-40CC-AC84-17E24B3B7BDE}" type="slidenum">
              <a:rPr lang="en-US" noProof="0" smtClean="0"/>
              <a:pPr/>
              <a:t>39</a:t>
            </a:fld>
            <a:endParaRPr lang="en-US" noProof="0" dirty="0"/>
          </a:p>
        </p:txBody>
      </p:sp>
      <p:pic>
        <p:nvPicPr>
          <p:cNvPr id="9" name="Content Placeholder 8">
            <a:extLst>
              <a:ext uri="{FF2B5EF4-FFF2-40B4-BE49-F238E27FC236}">
                <a16:creationId xmlns:a16="http://schemas.microsoft.com/office/drawing/2014/main" id="{27536A79-8390-4A8C-2345-3F66191686C7}"/>
              </a:ext>
            </a:extLst>
          </p:cNvPr>
          <p:cNvPicPr>
            <a:picLocks noGrp="1" noChangeAspect="1"/>
          </p:cNvPicPr>
          <p:nvPr>
            <p:ph idx="1"/>
          </p:nvPr>
        </p:nvPicPr>
        <p:blipFill>
          <a:blip r:embed="rId2"/>
          <a:srcRect/>
          <a:stretch/>
        </p:blipFill>
        <p:spPr>
          <a:xfrm>
            <a:off x="2790346" y="1075614"/>
            <a:ext cx="6611307" cy="5239461"/>
          </a:xfrm>
          <a:prstGeom prst="rect">
            <a:avLst/>
          </a:prstGeom>
        </p:spPr>
      </p:pic>
      <p:sp>
        <p:nvSpPr>
          <p:cNvPr id="5" name="Footer Placeholder 4">
            <a:extLst>
              <a:ext uri="{FF2B5EF4-FFF2-40B4-BE49-F238E27FC236}">
                <a16:creationId xmlns:a16="http://schemas.microsoft.com/office/drawing/2014/main" id="{751DECA2-0703-2FD1-67DF-866637375BA3}"/>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spTree>
    <p:extLst>
      <p:ext uri="{BB962C8B-B14F-4D97-AF65-F5344CB8AC3E}">
        <p14:creationId xmlns:p14="http://schemas.microsoft.com/office/powerpoint/2010/main" val="3107709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BA0F1A5-649B-C9C5-9549-494A59CE9A9C}"/>
              </a:ext>
            </a:extLst>
          </p:cNvPr>
          <p:cNvSpPr>
            <a:spLocks noGrp="1"/>
          </p:cNvSpPr>
          <p:nvPr>
            <p:ph type="title"/>
          </p:nvPr>
        </p:nvSpPr>
        <p:spPr/>
        <p:txBody>
          <a:bodyPr/>
          <a:lstStyle/>
          <a:p>
            <a:r>
              <a:rPr lang="en-US" dirty="0"/>
              <a:t>Notes &amp; Alerts</a:t>
            </a:r>
          </a:p>
        </p:txBody>
      </p:sp>
      <p:sp>
        <p:nvSpPr>
          <p:cNvPr id="3" name="Slide Number Placeholder 2">
            <a:extLst>
              <a:ext uri="{FF2B5EF4-FFF2-40B4-BE49-F238E27FC236}">
                <a16:creationId xmlns:a16="http://schemas.microsoft.com/office/drawing/2014/main" id="{AB0B75AC-EA23-673B-07CC-3CF9D165137A}"/>
              </a:ext>
            </a:extLst>
          </p:cNvPr>
          <p:cNvSpPr>
            <a:spLocks noGrp="1"/>
          </p:cNvSpPr>
          <p:nvPr>
            <p:ph type="sldNum" sz="quarter" idx="12"/>
          </p:nvPr>
        </p:nvSpPr>
        <p:spPr/>
        <p:txBody>
          <a:bodyPr/>
          <a:lstStyle/>
          <a:p>
            <a:fld id="{C263D6C4-4840-40CC-AC84-17E24B3B7BDE}" type="slidenum">
              <a:rPr lang="en-US" noProof="0" smtClean="0"/>
              <a:pPr/>
              <a:t>4</a:t>
            </a:fld>
            <a:endParaRPr lang="en-US" noProof="0" dirty="0"/>
          </a:p>
        </p:txBody>
      </p:sp>
      <p:pic>
        <p:nvPicPr>
          <p:cNvPr id="10" name="Content Placeholder 9">
            <a:extLst>
              <a:ext uri="{FF2B5EF4-FFF2-40B4-BE49-F238E27FC236}">
                <a16:creationId xmlns:a16="http://schemas.microsoft.com/office/drawing/2014/main" id="{E607782B-36BB-9F79-871F-C53496B4FD64}"/>
              </a:ext>
            </a:extLst>
          </p:cNvPr>
          <p:cNvPicPr>
            <a:picLocks noGrp="1" noChangeAspect="1"/>
          </p:cNvPicPr>
          <p:nvPr>
            <p:ph idx="1"/>
          </p:nvPr>
        </p:nvPicPr>
        <p:blipFill>
          <a:blip r:embed="rId3"/>
          <a:stretch>
            <a:fillRect/>
          </a:stretch>
        </p:blipFill>
        <p:spPr>
          <a:xfrm>
            <a:off x="2780509" y="1070571"/>
            <a:ext cx="6630981" cy="5244504"/>
          </a:xfrm>
          <a:prstGeom prst="rect">
            <a:avLst/>
          </a:prstGeom>
        </p:spPr>
      </p:pic>
      <p:sp>
        <p:nvSpPr>
          <p:cNvPr id="6" name="Footer Placeholder 5">
            <a:extLst>
              <a:ext uri="{FF2B5EF4-FFF2-40B4-BE49-F238E27FC236}">
                <a16:creationId xmlns:a16="http://schemas.microsoft.com/office/drawing/2014/main" id="{7E698D64-8FFC-4678-37D7-18219B8AEDB9}"/>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spTree>
    <p:extLst>
      <p:ext uri="{BB962C8B-B14F-4D97-AF65-F5344CB8AC3E}">
        <p14:creationId xmlns:p14="http://schemas.microsoft.com/office/powerpoint/2010/main" val="1482403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5B8B64-7EAB-B6E8-3499-330B637F5D6D}"/>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92B8E2AD-2A01-3C5C-1766-112DB6917789}"/>
              </a:ext>
            </a:extLst>
          </p:cNvPr>
          <p:cNvSpPr>
            <a:spLocks noGrp="1"/>
          </p:cNvSpPr>
          <p:nvPr>
            <p:ph type="title"/>
          </p:nvPr>
        </p:nvSpPr>
        <p:spPr/>
        <p:txBody>
          <a:bodyPr/>
          <a:lstStyle/>
          <a:p>
            <a:r>
              <a:rPr lang="en-US" dirty="0"/>
              <a:t>Corrective Action Module - Alerts</a:t>
            </a:r>
          </a:p>
        </p:txBody>
      </p:sp>
      <p:sp>
        <p:nvSpPr>
          <p:cNvPr id="3" name="Slide Number Placeholder 2">
            <a:extLst>
              <a:ext uri="{FF2B5EF4-FFF2-40B4-BE49-F238E27FC236}">
                <a16:creationId xmlns:a16="http://schemas.microsoft.com/office/drawing/2014/main" id="{EDBC7D66-2E27-890D-0B2B-BA798CCD828F}"/>
              </a:ext>
            </a:extLst>
          </p:cNvPr>
          <p:cNvSpPr>
            <a:spLocks noGrp="1"/>
          </p:cNvSpPr>
          <p:nvPr>
            <p:ph type="sldNum" sz="quarter" idx="12"/>
          </p:nvPr>
        </p:nvSpPr>
        <p:spPr/>
        <p:txBody>
          <a:bodyPr/>
          <a:lstStyle/>
          <a:p>
            <a:fld id="{C263D6C4-4840-40CC-AC84-17E24B3B7BDE}" type="slidenum">
              <a:rPr lang="en-US" noProof="0" smtClean="0"/>
              <a:pPr/>
              <a:t>40</a:t>
            </a:fld>
            <a:endParaRPr lang="en-US" noProof="0" dirty="0"/>
          </a:p>
        </p:txBody>
      </p:sp>
      <p:pic>
        <p:nvPicPr>
          <p:cNvPr id="9" name="Content Placeholder 8">
            <a:extLst>
              <a:ext uri="{FF2B5EF4-FFF2-40B4-BE49-F238E27FC236}">
                <a16:creationId xmlns:a16="http://schemas.microsoft.com/office/drawing/2014/main" id="{0FFC44E6-C428-3A77-303E-F7410517A031}"/>
              </a:ext>
            </a:extLst>
          </p:cNvPr>
          <p:cNvPicPr>
            <a:picLocks noGrp="1" noChangeAspect="1"/>
          </p:cNvPicPr>
          <p:nvPr>
            <p:ph idx="1"/>
          </p:nvPr>
        </p:nvPicPr>
        <p:blipFill>
          <a:blip r:embed="rId3"/>
          <a:srcRect/>
          <a:stretch/>
        </p:blipFill>
        <p:spPr>
          <a:xfrm>
            <a:off x="2784940" y="1067045"/>
            <a:ext cx="6622119" cy="5248030"/>
          </a:xfrm>
          <a:prstGeom prst="rect">
            <a:avLst/>
          </a:prstGeom>
        </p:spPr>
      </p:pic>
      <p:sp>
        <p:nvSpPr>
          <p:cNvPr id="5" name="Footer Placeholder 4">
            <a:extLst>
              <a:ext uri="{FF2B5EF4-FFF2-40B4-BE49-F238E27FC236}">
                <a16:creationId xmlns:a16="http://schemas.microsoft.com/office/drawing/2014/main" id="{C33A9440-3341-DD1E-EFBF-CA5123AC998B}"/>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pic>
        <p:nvPicPr>
          <p:cNvPr id="4" name="Picture 3">
            <a:extLst>
              <a:ext uri="{FF2B5EF4-FFF2-40B4-BE49-F238E27FC236}">
                <a16:creationId xmlns:a16="http://schemas.microsoft.com/office/drawing/2014/main" id="{97D2488B-EA22-54FC-2D9B-B96CF9524ED9}"/>
              </a:ext>
            </a:extLst>
          </p:cNvPr>
          <p:cNvPicPr>
            <a:picLocks noChangeAspect="1"/>
          </p:cNvPicPr>
          <p:nvPr/>
        </p:nvPicPr>
        <p:blipFill>
          <a:blip r:embed="rId4"/>
          <a:stretch>
            <a:fillRect/>
          </a:stretch>
        </p:blipFill>
        <p:spPr>
          <a:xfrm>
            <a:off x="1980104" y="1067045"/>
            <a:ext cx="8231789" cy="5245445"/>
          </a:xfrm>
          <a:prstGeom prst="rect">
            <a:avLst/>
          </a:prstGeom>
        </p:spPr>
      </p:pic>
    </p:spTree>
    <p:extLst>
      <p:ext uri="{BB962C8B-B14F-4D97-AF65-F5344CB8AC3E}">
        <p14:creationId xmlns:p14="http://schemas.microsoft.com/office/powerpoint/2010/main" val="4051260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537BE61E-23B7-C90D-FC08-A44FF1641E2A}"/>
              </a:ext>
            </a:extLst>
          </p:cNvPr>
          <p:cNvSpPr>
            <a:spLocks noGrp="1"/>
          </p:cNvSpPr>
          <p:nvPr>
            <p:ph type="body" idx="1"/>
          </p:nvPr>
        </p:nvSpPr>
        <p:spPr/>
        <p:txBody>
          <a:bodyPr/>
          <a:lstStyle/>
          <a:p>
            <a:endParaRPr lang="en-US"/>
          </a:p>
        </p:txBody>
      </p:sp>
      <p:sp>
        <p:nvSpPr>
          <p:cNvPr id="3" name="Slide Number Placeholder 2">
            <a:extLst>
              <a:ext uri="{FF2B5EF4-FFF2-40B4-BE49-F238E27FC236}">
                <a16:creationId xmlns:a16="http://schemas.microsoft.com/office/drawing/2014/main" id="{081C1EA6-39B4-707B-5E2A-0C0B6C9DB311}"/>
              </a:ext>
            </a:extLst>
          </p:cNvPr>
          <p:cNvSpPr>
            <a:spLocks noGrp="1"/>
          </p:cNvSpPr>
          <p:nvPr>
            <p:ph type="sldNum" sz="quarter" idx="12"/>
          </p:nvPr>
        </p:nvSpPr>
        <p:spPr/>
        <p:txBody>
          <a:bodyPr/>
          <a:lstStyle/>
          <a:p>
            <a:fld id="{C263D6C4-4840-40CC-AC84-17E24B3B7BDE}" type="slidenum">
              <a:rPr lang="en-US" noProof="0" smtClean="0"/>
              <a:pPr/>
              <a:t>41</a:t>
            </a:fld>
            <a:endParaRPr lang="en-US" noProof="0" dirty="0"/>
          </a:p>
        </p:txBody>
      </p:sp>
      <p:sp>
        <p:nvSpPr>
          <p:cNvPr id="6" name="Title 5">
            <a:extLst>
              <a:ext uri="{FF2B5EF4-FFF2-40B4-BE49-F238E27FC236}">
                <a16:creationId xmlns:a16="http://schemas.microsoft.com/office/drawing/2014/main" id="{EF1B4692-B745-F04A-3AA9-A9379998EEAF}"/>
              </a:ext>
            </a:extLst>
          </p:cNvPr>
          <p:cNvSpPr>
            <a:spLocks noGrp="1"/>
          </p:cNvSpPr>
          <p:nvPr>
            <p:ph type="title"/>
          </p:nvPr>
        </p:nvSpPr>
        <p:spPr/>
        <p:txBody>
          <a:bodyPr/>
          <a:lstStyle/>
          <a:p>
            <a:r>
              <a:rPr lang="en-US" dirty="0"/>
              <a:t>Quality Check Module </a:t>
            </a:r>
          </a:p>
        </p:txBody>
      </p:sp>
      <p:sp>
        <p:nvSpPr>
          <p:cNvPr id="5" name="Footer Placeholder 4">
            <a:extLst>
              <a:ext uri="{FF2B5EF4-FFF2-40B4-BE49-F238E27FC236}">
                <a16:creationId xmlns:a16="http://schemas.microsoft.com/office/drawing/2014/main" id="{90CF2CC6-C644-60D8-EDB8-82CBCC88DE90}"/>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spTree>
    <p:extLst>
      <p:ext uri="{BB962C8B-B14F-4D97-AF65-F5344CB8AC3E}">
        <p14:creationId xmlns:p14="http://schemas.microsoft.com/office/powerpoint/2010/main" val="4236204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FE50727-0CD8-2059-8524-3FA5BBAB37F7}"/>
              </a:ext>
            </a:extLst>
          </p:cNvPr>
          <p:cNvSpPr>
            <a:spLocks noGrp="1"/>
          </p:cNvSpPr>
          <p:nvPr>
            <p:ph type="title"/>
          </p:nvPr>
        </p:nvSpPr>
        <p:spPr/>
        <p:txBody>
          <a:bodyPr/>
          <a:lstStyle/>
          <a:p>
            <a:r>
              <a:rPr lang="en-US" dirty="0"/>
              <a:t>Quality Check Module</a:t>
            </a:r>
          </a:p>
        </p:txBody>
      </p:sp>
      <p:sp>
        <p:nvSpPr>
          <p:cNvPr id="3" name="Slide Number Placeholder 2">
            <a:extLst>
              <a:ext uri="{FF2B5EF4-FFF2-40B4-BE49-F238E27FC236}">
                <a16:creationId xmlns:a16="http://schemas.microsoft.com/office/drawing/2014/main" id="{A9683D7A-59A4-6E22-B3E7-8726DABC0718}"/>
              </a:ext>
            </a:extLst>
          </p:cNvPr>
          <p:cNvSpPr>
            <a:spLocks noGrp="1"/>
          </p:cNvSpPr>
          <p:nvPr>
            <p:ph type="sldNum" sz="quarter" idx="12"/>
          </p:nvPr>
        </p:nvSpPr>
        <p:spPr/>
        <p:txBody>
          <a:bodyPr/>
          <a:lstStyle/>
          <a:p>
            <a:fld id="{C263D6C4-4840-40CC-AC84-17E24B3B7BDE}" type="slidenum">
              <a:rPr lang="en-US" noProof="0" smtClean="0"/>
              <a:pPr/>
              <a:t>42</a:t>
            </a:fld>
            <a:endParaRPr lang="en-US" noProof="0" dirty="0"/>
          </a:p>
        </p:txBody>
      </p:sp>
      <p:pic>
        <p:nvPicPr>
          <p:cNvPr id="9" name="Content Placeholder 8">
            <a:extLst>
              <a:ext uri="{FF2B5EF4-FFF2-40B4-BE49-F238E27FC236}">
                <a16:creationId xmlns:a16="http://schemas.microsoft.com/office/drawing/2014/main" id="{DCA3E84D-193A-9F95-6585-1BD7E4C2E89C}"/>
              </a:ext>
            </a:extLst>
          </p:cNvPr>
          <p:cNvPicPr>
            <a:picLocks noGrp="1" noChangeAspect="1"/>
          </p:cNvPicPr>
          <p:nvPr>
            <p:ph idx="1"/>
          </p:nvPr>
        </p:nvPicPr>
        <p:blipFill>
          <a:blip r:embed="rId3"/>
          <a:stretch>
            <a:fillRect/>
          </a:stretch>
        </p:blipFill>
        <p:spPr>
          <a:xfrm>
            <a:off x="3209339" y="1075157"/>
            <a:ext cx="5773322" cy="5239918"/>
          </a:xfrm>
          <a:prstGeom prst="rect">
            <a:avLst/>
          </a:prstGeom>
        </p:spPr>
      </p:pic>
      <p:sp>
        <p:nvSpPr>
          <p:cNvPr id="5" name="Footer Placeholder 4">
            <a:extLst>
              <a:ext uri="{FF2B5EF4-FFF2-40B4-BE49-F238E27FC236}">
                <a16:creationId xmlns:a16="http://schemas.microsoft.com/office/drawing/2014/main" id="{517DA3D8-3415-97A5-B466-FF4D3CA678AB}"/>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spTree>
    <p:extLst>
      <p:ext uri="{BB962C8B-B14F-4D97-AF65-F5344CB8AC3E}">
        <p14:creationId xmlns:p14="http://schemas.microsoft.com/office/powerpoint/2010/main" val="3371152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622A3D-AFE9-981E-7888-59D4D9D1D52C}"/>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39472167-B031-7BA3-B2FC-4B28A4F6C185}"/>
              </a:ext>
            </a:extLst>
          </p:cNvPr>
          <p:cNvSpPr>
            <a:spLocks noGrp="1"/>
          </p:cNvSpPr>
          <p:nvPr>
            <p:ph type="title"/>
          </p:nvPr>
        </p:nvSpPr>
        <p:spPr/>
        <p:txBody>
          <a:bodyPr/>
          <a:lstStyle/>
          <a:p>
            <a:r>
              <a:rPr lang="en-US" dirty="0"/>
              <a:t>Quality Check Module – Screen Layout</a:t>
            </a:r>
          </a:p>
        </p:txBody>
      </p:sp>
      <p:sp>
        <p:nvSpPr>
          <p:cNvPr id="3" name="Slide Number Placeholder 2">
            <a:extLst>
              <a:ext uri="{FF2B5EF4-FFF2-40B4-BE49-F238E27FC236}">
                <a16:creationId xmlns:a16="http://schemas.microsoft.com/office/drawing/2014/main" id="{83D4DD10-333C-D646-632D-DAFA839915EB}"/>
              </a:ext>
            </a:extLst>
          </p:cNvPr>
          <p:cNvSpPr>
            <a:spLocks noGrp="1"/>
          </p:cNvSpPr>
          <p:nvPr>
            <p:ph type="sldNum" sz="quarter" idx="12"/>
          </p:nvPr>
        </p:nvSpPr>
        <p:spPr/>
        <p:txBody>
          <a:bodyPr/>
          <a:lstStyle/>
          <a:p>
            <a:fld id="{C263D6C4-4840-40CC-AC84-17E24B3B7BDE}" type="slidenum">
              <a:rPr lang="en-US" noProof="0" smtClean="0"/>
              <a:pPr/>
              <a:t>43</a:t>
            </a:fld>
            <a:endParaRPr lang="en-US" noProof="0" dirty="0"/>
          </a:p>
        </p:txBody>
      </p:sp>
      <p:pic>
        <p:nvPicPr>
          <p:cNvPr id="9" name="Content Placeholder 8">
            <a:extLst>
              <a:ext uri="{FF2B5EF4-FFF2-40B4-BE49-F238E27FC236}">
                <a16:creationId xmlns:a16="http://schemas.microsoft.com/office/drawing/2014/main" id="{48FB98CE-8F65-3DFA-C6C3-00CFAD4BD553}"/>
              </a:ext>
            </a:extLst>
          </p:cNvPr>
          <p:cNvPicPr>
            <a:picLocks noGrp="1" noChangeAspect="1"/>
          </p:cNvPicPr>
          <p:nvPr>
            <p:ph idx="1"/>
          </p:nvPr>
        </p:nvPicPr>
        <p:blipFill>
          <a:blip r:embed="rId3"/>
          <a:srcRect/>
          <a:stretch/>
        </p:blipFill>
        <p:spPr>
          <a:xfrm>
            <a:off x="3204856" y="1067021"/>
            <a:ext cx="5782287" cy="5248054"/>
          </a:xfrm>
          <a:prstGeom prst="rect">
            <a:avLst/>
          </a:prstGeom>
        </p:spPr>
      </p:pic>
      <p:sp>
        <p:nvSpPr>
          <p:cNvPr id="5" name="Footer Placeholder 4">
            <a:extLst>
              <a:ext uri="{FF2B5EF4-FFF2-40B4-BE49-F238E27FC236}">
                <a16:creationId xmlns:a16="http://schemas.microsoft.com/office/drawing/2014/main" id="{D4AE6AE7-1404-CA68-030A-C354C7F1B44C}"/>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pic>
        <p:nvPicPr>
          <p:cNvPr id="8" name="Picture 7">
            <a:extLst>
              <a:ext uri="{FF2B5EF4-FFF2-40B4-BE49-F238E27FC236}">
                <a16:creationId xmlns:a16="http://schemas.microsoft.com/office/drawing/2014/main" id="{20E11AB1-7BDC-6FF8-D2CF-D03962FF2F7E}"/>
              </a:ext>
            </a:extLst>
          </p:cNvPr>
          <p:cNvPicPr>
            <a:picLocks noChangeAspect="1"/>
          </p:cNvPicPr>
          <p:nvPr/>
        </p:nvPicPr>
        <p:blipFill>
          <a:blip r:embed="rId4"/>
          <a:stretch>
            <a:fillRect/>
          </a:stretch>
        </p:blipFill>
        <p:spPr>
          <a:xfrm>
            <a:off x="1975283" y="1067021"/>
            <a:ext cx="8241432" cy="5249850"/>
          </a:xfrm>
          <a:prstGeom prst="rect">
            <a:avLst/>
          </a:prstGeom>
        </p:spPr>
      </p:pic>
    </p:spTree>
    <p:extLst>
      <p:ext uri="{BB962C8B-B14F-4D97-AF65-F5344CB8AC3E}">
        <p14:creationId xmlns:p14="http://schemas.microsoft.com/office/powerpoint/2010/main" val="667365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3E0D36-7BF2-D2C5-1FE3-93D9BA0064D6}"/>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C709A658-C471-2C20-B6B2-CF25911C9865}"/>
              </a:ext>
            </a:extLst>
          </p:cNvPr>
          <p:cNvSpPr>
            <a:spLocks noGrp="1"/>
          </p:cNvSpPr>
          <p:nvPr>
            <p:ph type="title"/>
          </p:nvPr>
        </p:nvSpPr>
        <p:spPr/>
        <p:txBody>
          <a:bodyPr/>
          <a:lstStyle/>
          <a:p>
            <a:r>
              <a:rPr lang="en-US" dirty="0"/>
              <a:t>Quality Check Module – Die Layout</a:t>
            </a:r>
          </a:p>
        </p:txBody>
      </p:sp>
      <p:sp>
        <p:nvSpPr>
          <p:cNvPr id="3" name="Slide Number Placeholder 2">
            <a:extLst>
              <a:ext uri="{FF2B5EF4-FFF2-40B4-BE49-F238E27FC236}">
                <a16:creationId xmlns:a16="http://schemas.microsoft.com/office/drawing/2014/main" id="{F4AC7EC6-EF94-D1FA-E22C-BDC118600D58}"/>
              </a:ext>
            </a:extLst>
          </p:cNvPr>
          <p:cNvSpPr>
            <a:spLocks noGrp="1"/>
          </p:cNvSpPr>
          <p:nvPr>
            <p:ph type="sldNum" sz="quarter" idx="12"/>
          </p:nvPr>
        </p:nvSpPr>
        <p:spPr/>
        <p:txBody>
          <a:bodyPr/>
          <a:lstStyle/>
          <a:p>
            <a:fld id="{C263D6C4-4840-40CC-AC84-17E24B3B7BDE}" type="slidenum">
              <a:rPr lang="en-US" noProof="0" smtClean="0"/>
              <a:pPr/>
              <a:t>44</a:t>
            </a:fld>
            <a:endParaRPr lang="en-US" noProof="0" dirty="0"/>
          </a:p>
        </p:txBody>
      </p:sp>
      <p:sp>
        <p:nvSpPr>
          <p:cNvPr id="5" name="Footer Placeholder 4">
            <a:extLst>
              <a:ext uri="{FF2B5EF4-FFF2-40B4-BE49-F238E27FC236}">
                <a16:creationId xmlns:a16="http://schemas.microsoft.com/office/drawing/2014/main" id="{EAEF726B-A147-7AD7-B3FF-3C0AC7403D10}"/>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pic>
        <p:nvPicPr>
          <p:cNvPr id="10" name="Content Placeholder 9">
            <a:extLst>
              <a:ext uri="{FF2B5EF4-FFF2-40B4-BE49-F238E27FC236}">
                <a16:creationId xmlns:a16="http://schemas.microsoft.com/office/drawing/2014/main" id="{81E59F1A-C467-9CBE-5AE0-9BACDDC1D8EA}"/>
              </a:ext>
            </a:extLst>
          </p:cNvPr>
          <p:cNvPicPr>
            <a:picLocks noGrp="1" noChangeAspect="1"/>
          </p:cNvPicPr>
          <p:nvPr>
            <p:ph idx="1"/>
          </p:nvPr>
        </p:nvPicPr>
        <p:blipFill>
          <a:blip r:embed="rId3"/>
          <a:stretch>
            <a:fillRect/>
          </a:stretch>
        </p:blipFill>
        <p:spPr>
          <a:xfrm>
            <a:off x="1974294" y="1063964"/>
            <a:ext cx="8243411" cy="5251111"/>
          </a:xfrm>
          <a:prstGeom prst="rect">
            <a:avLst/>
          </a:prstGeom>
        </p:spPr>
      </p:pic>
    </p:spTree>
    <p:extLst>
      <p:ext uri="{BB962C8B-B14F-4D97-AF65-F5344CB8AC3E}">
        <p14:creationId xmlns:p14="http://schemas.microsoft.com/office/powerpoint/2010/main" val="2910422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B9E1A-5729-BB41-6A88-4B976596CDA4}"/>
              </a:ext>
            </a:extLst>
          </p:cNvPr>
          <p:cNvSpPr>
            <a:spLocks noGrp="1"/>
          </p:cNvSpPr>
          <p:nvPr>
            <p:ph type="title"/>
          </p:nvPr>
        </p:nvSpPr>
        <p:spPr/>
        <p:txBody>
          <a:bodyPr/>
          <a:lstStyle/>
          <a:p>
            <a:r>
              <a:rPr lang="en-US" dirty="0"/>
              <a:t>Quality Check Module – Die Layout</a:t>
            </a:r>
          </a:p>
        </p:txBody>
      </p:sp>
      <p:sp>
        <p:nvSpPr>
          <p:cNvPr id="3" name="Slide Number Placeholder 2">
            <a:extLst>
              <a:ext uri="{FF2B5EF4-FFF2-40B4-BE49-F238E27FC236}">
                <a16:creationId xmlns:a16="http://schemas.microsoft.com/office/drawing/2014/main" id="{E27C2450-E9A5-DD2D-F22E-13FDB0BBA041}"/>
              </a:ext>
            </a:extLst>
          </p:cNvPr>
          <p:cNvSpPr>
            <a:spLocks noGrp="1"/>
          </p:cNvSpPr>
          <p:nvPr>
            <p:ph type="sldNum" sz="quarter" idx="12"/>
          </p:nvPr>
        </p:nvSpPr>
        <p:spPr/>
        <p:txBody>
          <a:bodyPr/>
          <a:lstStyle/>
          <a:p>
            <a:fld id="{C263D6C4-4840-40CC-AC84-17E24B3B7BDE}" type="slidenum">
              <a:rPr lang="en-US" noProof="0" smtClean="0"/>
              <a:pPr/>
              <a:t>45</a:t>
            </a:fld>
            <a:endParaRPr lang="en-US" noProof="0" dirty="0"/>
          </a:p>
        </p:txBody>
      </p:sp>
      <p:pic>
        <p:nvPicPr>
          <p:cNvPr id="7" name="Content Placeholder 6">
            <a:extLst>
              <a:ext uri="{FF2B5EF4-FFF2-40B4-BE49-F238E27FC236}">
                <a16:creationId xmlns:a16="http://schemas.microsoft.com/office/drawing/2014/main" id="{13FE1ECD-E143-E0E1-72EE-1C1DB641CC85}"/>
              </a:ext>
            </a:extLst>
          </p:cNvPr>
          <p:cNvPicPr>
            <a:picLocks noGrp="1" noChangeAspect="1"/>
          </p:cNvPicPr>
          <p:nvPr>
            <p:ph idx="1"/>
          </p:nvPr>
        </p:nvPicPr>
        <p:blipFill>
          <a:blip r:embed="rId3"/>
          <a:stretch>
            <a:fillRect/>
          </a:stretch>
        </p:blipFill>
        <p:spPr>
          <a:xfrm>
            <a:off x="2912223" y="1072399"/>
            <a:ext cx="6278654" cy="5242676"/>
          </a:xfrm>
          <a:prstGeom prst="rect">
            <a:avLst/>
          </a:prstGeom>
        </p:spPr>
      </p:pic>
      <p:sp>
        <p:nvSpPr>
          <p:cNvPr id="5" name="Footer Placeholder 4">
            <a:extLst>
              <a:ext uri="{FF2B5EF4-FFF2-40B4-BE49-F238E27FC236}">
                <a16:creationId xmlns:a16="http://schemas.microsoft.com/office/drawing/2014/main" id="{8B85AA5A-23F2-BB05-6C9B-E1CBFE8C1CD7}"/>
              </a:ext>
            </a:extLst>
          </p:cNvPr>
          <p:cNvSpPr>
            <a:spLocks noGrp="1"/>
          </p:cNvSpPr>
          <p:nvPr>
            <p:ph type="ftr" sz="quarter" idx="13"/>
          </p:nvPr>
        </p:nvSpPr>
        <p:spPr/>
        <p:txBody>
          <a:bodyPr/>
          <a:lstStyle/>
          <a:p>
            <a:pPr algn="l"/>
            <a:r>
              <a:rPr lang="en-US"/>
              <a:t>EPICS User Conference 2026  </a:t>
            </a:r>
            <a:r>
              <a:rPr lang="en-US">
                <a:cs typeface="Arial" panose="020B0604020202020204" pitchFamily="34" charset="0"/>
              </a:rPr>
              <a:t>• </a:t>
            </a:r>
            <a:r>
              <a:rPr lang="en-US"/>
              <a:t> Austin, Texas</a:t>
            </a:r>
            <a:endParaRPr lang="en-US" dirty="0"/>
          </a:p>
        </p:txBody>
      </p:sp>
    </p:spTree>
    <p:extLst>
      <p:ext uri="{BB962C8B-B14F-4D97-AF65-F5344CB8AC3E}">
        <p14:creationId xmlns:p14="http://schemas.microsoft.com/office/powerpoint/2010/main" val="374846314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3D0ED4-8BAE-2B96-5F44-D655860A243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9E0AC0A-4584-6D8F-AFEF-60A71A561724}"/>
              </a:ext>
            </a:extLst>
          </p:cNvPr>
          <p:cNvSpPr>
            <a:spLocks noGrp="1"/>
          </p:cNvSpPr>
          <p:nvPr>
            <p:ph type="title"/>
          </p:nvPr>
        </p:nvSpPr>
        <p:spPr/>
        <p:txBody>
          <a:bodyPr/>
          <a:lstStyle/>
          <a:p>
            <a:r>
              <a:rPr lang="en-US" dirty="0"/>
              <a:t>Quality Check Module – Die Layout</a:t>
            </a:r>
          </a:p>
        </p:txBody>
      </p:sp>
      <p:sp>
        <p:nvSpPr>
          <p:cNvPr id="3" name="Slide Number Placeholder 2">
            <a:extLst>
              <a:ext uri="{FF2B5EF4-FFF2-40B4-BE49-F238E27FC236}">
                <a16:creationId xmlns:a16="http://schemas.microsoft.com/office/drawing/2014/main" id="{49270AF0-DFD6-ABC4-0F77-D2C6C2989C0D}"/>
              </a:ext>
            </a:extLst>
          </p:cNvPr>
          <p:cNvSpPr>
            <a:spLocks noGrp="1"/>
          </p:cNvSpPr>
          <p:nvPr>
            <p:ph type="sldNum" sz="quarter" idx="12"/>
          </p:nvPr>
        </p:nvSpPr>
        <p:spPr/>
        <p:txBody>
          <a:bodyPr/>
          <a:lstStyle/>
          <a:p>
            <a:fld id="{C263D6C4-4840-40CC-AC84-17E24B3B7BDE}" type="slidenum">
              <a:rPr lang="en-US" noProof="0" smtClean="0"/>
              <a:pPr/>
              <a:t>46</a:t>
            </a:fld>
            <a:endParaRPr lang="en-US" noProof="0" dirty="0"/>
          </a:p>
        </p:txBody>
      </p:sp>
      <p:pic>
        <p:nvPicPr>
          <p:cNvPr id="7" name="Content Placeholder 6">
            <a:extLst>
              <a:ext uri="{FF2B5EF4-FFF2-40B4-BE49-F238E27FC236}">
                <a16:creationId xmlns:a16="http://schemas.microsoft.com/office/drawing/2014/main" id="{770F7108-94B8-5C40-87FC-C14CAD1F905B}"/>
              </a:ext>
            </a:extLst>
          </p:cNvPr>
          <p:cNvPicPr>
            <a:picLocks noGrp="1" noChangeAspect="1"/>
          </p:cNvPicPr>
          <p:nvPr>
            <p:ph idx="1"/>
          </p:nvPr>
        </p:nvPicPr>
        <p:blipFill>
          <a:blip r:embed="rId3"/>
          <a:srcRect/>
          <a:stretch/>
        </p:blipFill>
        <p:spPr>
          <a:xfrm>
            <a:off x="2912223" y="1072399"/>
            <a:ext cx="6278654" cy="5242676"/>
          </a:xfrm>
          <a:prstGeom prst="rect">
            <a:avLst/>
          </a:prstGeom>
        </p:spPr>
      </p:pic>
      <p:sp>
        <p:nvSpPr>
          <p:cNvPr id="5" name="Footer Placeholder 4">
            <a:extLst>
              <a:ext uri="{FF2B5EF4-FFF2-40B4-BE49-F238E27FC236}">
                <a16:creationId xmlns:a16="http://schemas.microsoft.com/office/drawing/2014/main" id="{5CDC7BEB-C6B9-5F4C-AE06-7577689BA294}"/>
              </a:ext>
            </a:extLst>
          </p:cNvPr>
          <p:cNvSpPr>
            <a:spLocks noGrp="1"/>
          </p:cNvSpPr>
          <p:nvPr>
            <p:ph type="ftr" sz="quarter" idx="13"/>
          </p:nvPr>
        </p:nvSpPr>
        <p:spPr/>
        <p:txBody>
          <a:bodyPr/>
          <a:lstStyle/>
          <a:p>
            <a:pPr algn="l"/>
            <a:r>
              <a:rPr lang="en-US"/>
              <a:t>EPICS User Conference 2026  </a:t>
            </a:r>
            <a:r>
              <a:rPr lang="en-US">
                <a:cs typeface="Arial" panose="020B0604020202020204" pitchFamily="34" charset="0"/>
              </a:rPr>
              <a:t>• </a:t>
            </a:r>
            <a:r>
              <a:rPr lang="en-US"/>
              <a:t> Austin, Texas</a:t>
            </a:r>
            <a:endParaRPr lang="en-US" dirty="0"/>
          </a:p>
        </p:txBody>
      </p:sp>
    </p:spTree>
    <p:extLst>
      <p:ext uri="{BB962C8B-B14F-4D97-AF65-F5344CB8AC3E}">
        <p14:creationId xmlns:p14="http://schemas.microsoft.com/office/powerpoint/2010/main" val="41184451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D5C6D5-FFFA-EE15-F1A4-90125C4FE8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CB23CC2-F999-FA8C-EBF1-CC0950AB3EC4}"/>
              </a:ext>
            </a:extLst>
          </p:cNvPr>
          <p:cNvSpPr>
            <a:spLocks noGrp="1"/>
          </p:cNvSpPr>
          <p:nvPr>
            <p:ph type="title"/>
          </p:nvPr>
        </p:nvSpPr>
        <p:spPr/>
        <p:txBody>
          <a:bodyPr/>
          <a:lstStyle/>
          <a:p>
            <a:r>
              <a:rPr lang="en-US" dirty="0"/>
              <a:t>Quality Check Module – Die Layout</a:t>
            </a:r>
          </a:p>
        </p:txBody>
      </p:sp>
      <p:sp>
        <p:nvSpPr>
          <p:cNvPr id="3" name="Slide Number Placeholder 2">
            <a:extLst>
              <a:ext uri="{FF2B5EF4-FFF2-40B4-BE49-F238E27FC236}">
                <a16:creationId xmlns:a16="http://schemas.microsoft.com/office/drawing/2014/main" id="{581EEC56-4AB0-AC86-1315-FA011E228EBB}"/>
              </a:ext>
            </a:extLst>
          </p:cNvPr>
          <p:cNvSpPr>
            <a:spLocks noGrp="1"/>
          </p:cNvSpPr>
          <p:nvPr>
            <p:ph type="sldNum" sz="quarter" idx="12"/>
          </p:nvPr>
        </p:nvSpPr>
        <p:spPr/>
        <p:txBody>
          <a:bodyPr/>
          <a:lstStyle/>
          <a:p>
            <a:fld id="{C263D6C4-4840-40CC-AC84-17E24B3B7BDE}" type="slidenum">
              <a:rPr lang="en-US" noProof="0" smtClean="0"/>
              <a:pPr/>
              <a:t>47</a:t>
            </a:fld>
            <a:endParaRPr lang="en-US" noProof="0" dirty="0"/>
          </a:p>
        </p:txBody>
      </p:sp>
      <p:pic>
        <p:nvPicPr>
          <p:cNvPr id="7" name="Content Placeholder 6">
            <a:extLst>
              <a:ext uri="{FF2B5EF4-FFF2-40B4-BE49-F238E27FC236}">
                <a16:creationId xmlns:a16="http://schemas.microsoft.com/office/drawing/2014/main" id="{657AC20A-7B2D-401F-0DFF-A440A06D805E}"/>
              </a:ext>
            </a:extLst>
          </p:cNvPr>
          <p:cNvPicPr>
            <a:picLocks noGrp="1" noChangeAspect="1"/>
          </p:cNvPicPr>
          <p:nvPr>
            <p:ph idx="1"/>
          </p:nvPr>
        </p:nvPicPr>
        <p:blipFill>
          <a:blip r:embed="rId3"/>
          <a:srcRect t="12450" r="47741" b="44396"/>
          <a:stretch>
            <a:fillRect/>
          </a:stretch>
        </p:blipFill>
        <p:spPr>
          <a:xfrm>
            <a:off x="3313826" y="1668544"/>
            <a:ext cx="5564347" cy="3836710"/>
          </a:xfrm>
          <a:prstGeom prst="rect">
            <a:avLst/>
          </a:prstGeom>
        </p:spPr>
      </p:pic>
      <p:sp>
        <p:nvSpPr>
          <p:cNvPr id="5" name="Footer Placeholder 4">
            <a:extLst>
              <a:ext uri="{FF2B5EF4-FFF2-40B4-BE49-F238E27FC236}">
                <a16:creationId xmlns:a16="http://schemas.microsoft.com/office/drawing/2014/main" id="{C46C31B7-AC6E-02A1-8287-CFD855ED80F1}"/>
              </a:ext>
            </a:extLst>
          </p:cNvPr>
          <p:cNvSpPr>
            <a:spLocks noGrp="1"/>
          </p:cNvSpPr>
          <p:nvPr>
            <p:ph type="ftr" sz="quarter" idx="13"/>
          </p:nvPr>
        </p:nvSpPr>
        <p:spPr/>
        <p:txBody>
          <a:bodyPr/>
          <a:lstStyle/>
          <a:p>
            <a:pPr algn="l"/>
            <a:r>
              <a:rPr lang="en-US"/>
              <a:t>EPICS User Conference 2026  </a:t>
            </a:r>
            <a:r>
              <a:rPr lang="en-US">
                <a:cs typeface="Arial" panose="020B0604020202020204" pitchFamily="34" charset="0"/>
              </a:rPr>
              <a:t>• </a:t>
            </a:r>
            <a:r>
              <a:rPr lang="en-US"/>
              <a:t> Austin, Texas</a:t>
            </a:r>
            <a:endParaRPr lang="en-US" dirty="0"/>
          </a:p>
        </p:txBody>
      </p:sp>
    </p:spTree>
    <p:extLst>
      <p:ext uri="{BB962C8B-B14F-4D97-AF65-F5344CB8AC3E}">
        <p14:creationId xmlns:p14="http://schemas.microsoft.com/office/powerpoint/2010/main" val="11517361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1023BD-86D4-F0F0-3CE3-FFDFB78E2F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0B58A2D-0B9D-C020-F925-DA11EF350397}"/>
              </a:ext>
            </a:extLst>
          </p:cNvPr>
          <p:cNvSpPr>
            <a:spLocks noGrp="1"/>
          </p:cNvSpPr>
          <p:nvPr>
            <p:ph type="title"/>
          </p:nvPr>
        </p:nvSpPr>
        <p:spPr/>
        <p:txBody>
          <a:bodyPr/>
          <a:lstStyle/>
          <a:p>
            <a:r>
              <a:rPr lang="en-US" dirty="0"/>
              <a:t>Quality Check Module – Department Layout</a:t>
            </a:r>
          </a:p>
        </p:txBody>
      </p:sp>
      <p:sp>
        <p:nvSpPr>
          <p:cNvPr id="3" name="Slide Number Placeholder 2">
            <a:extLst>
              <a:ext uri="{FF2B5EF4-FFF2-40B4-BE49-F238E27FC236}">
                <a16:creationId xmlns:a16="http://schemas.microsoft.com/office/drawing/2014/main" id="{FF579678-EFD1-4ACD-9A4C-EA6A5D0D9370}"/>
              </a:ext>
            </a:extLst>
          </p:cNvPr>
          <p:cNvSpPr>
            <a:spLocks noGrp="1"/>
          </p:cNvSpPr>
          <p:nvPr>
            <p:ph type="sldNum" sz="quarter" idx="12"/>
          </p:nvPr>
        </p:nvSpPr>
        <p:spPr/>
        <p:txBody>
          <a:bodyPr/>
          <a:lstStyle/>
          <a:p>
            <a:fld id="{C263D6C4-4840-40CC-AC84-17E24B3B7BDE}" type="slidenum">
              <a:rPr lang="en-US" noProof="0" smtClean="0"/>
              <a:pPr/>
              <a:t>48</a:t>
            </a:fld>
            <a:endParaRPr lang="en-US" noProof="0" dirty="0"/>
          </a:p>
        </p:txBody>
      </p:sp>
      <p:sp>
        <p:nvSpPr>
          <p:cNvPr id="5" name="Footer Placeholder 4">
            <a:extLst>
              <a:ext uri="{FF2B5EF4-FFF2-40B4-BE49-F238E27FC236}">
                <a16:creationId xmlns:a16="http://schemas.microsoft.com/office/drawing/2014/main" id="{947997F8-E839-CE78-DF9E-4C7F769995FE}"/>
              </a:ext>
            </a:extLst>
          </p:cNvPr>
          <p:cNvSpPr>
            <a:spLocks noGrp="1"/>
          </p:cNvSpPr>
          <p:nvPr>
            <p:ph type="ftr" sz="quarter" idx="13"/>
          </p:nvPr>
        </p:nvSpPr>
        <p:spPr/>
        <p:txBody>
          <a:bodyPr/>
          <a:lstStyle/>
          <a:p>
            <a:pPr algn="l"/>
            <a:r>
              <a:rPr lang="en-US"/>
              <a:t>EPICS User Conference 2026  </a:t>
            </a:r>
            <a:r>
              <a:rPr lang="en-US">
                <a:cs typeface="Arial" panose="020B0604020202020204" pitchFamily="34" charset="0"/>
              </a:rPr>
              <a:t>• </a:t>
            </a:r>
            <a:r>
              <a:rPr lang="en-US"/>
              <a:t> Austin, Texas</a:t>
            </a:r>
            <a:endParaRPr lang="en-US" dirty="0"/>
          </a:p>
        </p:txBody>
      </p:sp>
      <p:pic>
        <p:nvPicPr>
          <p:cNvPr id="13" name="Content Placeholder 12">
            <a:extLst>
              <a:ext uri="{FF2B5EF4-FFF2-40B4-BE49-F238E27FC236}">
                <a16:creationId xmlns:a16="http://schemas.microsoft.com/office/drawing/2014/main" id="{FCF7BC24-D141-366E-CCA4-6B5880F633D4}"/>
              </a:ext>
            </a:extLst>
          </p:cNvPr>
          <p:cNvPicPr>
            <a:picLocks noGrp="1" noChangeAspect="1"/>
          </p:cNvPicPr>
          <p:nvPr>
            <p:ph idx="1"/>
          </p:nvPr>
        </p:nvPicPr>
        <p:blipFill>
          <a:blip r:embed="rId3"/>
          <a:srcRect/>
          <a:stretch/>
        </p:blipFill>
        <p:spPr>
          <a:xfrm>
            <a:off x="1979007" y="1069968"/>
            <a:ext cx="8233985" cy="5245107"/>
          </a:xfrm>
          <a:prstGeom prst="rect">
            <a:avLst/>
          </a:prstGeom>
        </p:spPr>
      </p:pic>
    </p:spTree>
    <p:extLst>
      <p:ext uri="{BB962C8B-B14F-4D97-AF65-F5344CB8AC3E}">
        <p14:creationId xmlns:p14="http://schemas.microsoft.com/office/powerpoint/2010/main" val="2905430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C62D9-18BC-5613-3CEA-60FE4C863631}"/>
              </a:ext>
            </a:extLst>
          </p:cNvPr>
          <p:cNvSpPr>
            <a:spLocks noGrp="1"/>
          </p:cNvSpPr>
          <p:nvPr>
            <p:ph type="title"/>
          </p:nvPr>
        </p:nvSpPr>
        <p:spPr/>
        <p:txBody>
          <a:bodyPr/>
          <a:lstStyle/>
          <a:p>
            <a:r>
              <a:rPr lang="en-US" dirty="0"/>
              <a:t>Quality Check Module – Department Layout</a:t>
            </a:r>
          </a:p>
        </p:txBody>
      </p:sp>
      <p:sp>
        <p:nvSpPr>
          <p:cNvPr id="3" name="Slide Number Placeholder 2">
            <a:extLst>
              <a:ext uri="{FF2B5EF4-FFF2-40B4-BE49-F238E27FC236}">
                <a16:creationId xmlns:a16="http://schemas.microsoft.com/office/drawing/2014/main" id="{7AAB1D6A-A51E-178D-1586-B6904AF52507}"/>
              </a:ext>
            </a:extLst>
          </p:cNvPr>
          <p:cNvSpPr>
            <a:spLocks noGrp="1"/>
          </p:cNvSpPr>
          <p:nvPr>
            <p:ph type="sldNum" sz="quarter" idx="12"/>
          </p:nvPr>
        </p:nvSpPr>
        <p:spPr/>
        <p:txBody>
          <a:bodyPr/>
          <a:lstStyle/>
          <a:p>
            <a:fld id="{C263D6C4-4840-40CC-AC84-17E24B3B7BDE}" type="slidenum">
              <a:rPr lang="en-US" noProof="0" smtClean="0"/>
              <a:pPr/>
              <a:t>49</a:t>
            </a:fld>
            <a:endParaRPr lang="en-US" noProof="0" dirty="0"/>
          </a:p>
        </p:txBody>
      </p:sp>
      <p:pic>
        <p:nvPicPr>
          <p:cNvPr id="7" name="Content Placeholder 6">
            <a:extLst>
              <a:ext uri="{FF2B5EF4-FFF2-40B4-BE49-F238E27FC236}">
                <a16:creationId xmlns:a16="http://schemas.microsoft.com/office/drawing/2014/main" id="{FBAEA0E6-42A0-E6B8-CB75-7FEE5489C3F4}"/>
              </a:ext>
            </a:extLst>
          </p:cNvPr>
          <p:cNvPicPr>
            <a:picLocks noGrp="1" noChangeAspect="1"/>
          </p:cNvPicPr>
          <p:nvPr>
            <p:ph idx="1"/>
          </p:nvPr>
        </p:nvPicPr>
        <p:blipFill>
          <a:blip r:embed="rId3"/>
          <a:stretch>
            <a:fillRect/>
          </a:stretch>
        </p:blipFill>
        <p:spPr>
          <a:xfrm>
            <a:off x="2810206" y="1072408"/>
            <a:ext cx="6571587" cy="5242667"/>
          </a:xfrm>
          <a:prstGeom prst="rect">
            <a:avLst/>
          </a:prstGeom>
        </p:spPr>
      </p:pic>
      <p:sp>
        <p:nvSpPr>
          <p:cNvPr id="5" name="Footer Placeholder 4">
            <a:extLst>
              <a:ext uri="{FF2B5EF4-FFF2-40B4-BE49-F238E27FC236}">
                <a16:creationId xmlns:a16="http://schemas.microsoft.com/office/drawing/2014/main" id="{74C5C348-1913-23EF-B69A-3E04E85EB352}"/>
              </a:ext>
            </a:extLst>
          </p:cNvPr>
          <p:cNvSpPr>
            <a:spLocks noGrp="1"/>
          </p:cNvSpPr>
          <p:nvPr>
            <p:ph type="ftr" sz="quarter" idx="13"/>
          </p:nvPr>
        </p:nvSpPr>
        <p:spPr/>
        <p:txBody>
          <a:bodyPr/>
          <a:lstStyle/>
          <a:p>
            <a:pPr algn="l"/>
            <a:r>
              <a:rPr lang="en-US"/>
              <a:t>EPICS User Conference 2026  </a:t>
            </a:r>
            <a:r>
              <a:rPr lang="en-US">
                <a:cs typeface="Arial" panose="020B0604020202020204" pitchFamily="34" charset="0"/>
              </a:rPr>
              <a:t>• </a:t>
            </a:r>
            <a:r>
              <a:rPr lang="en-US"/>
              <a:t> Austin, Texas</a:t>
            </a:r>
            <a:endParaRPr lang="en-US" dirty="0"/>
          </a:p>
        </p:txBody>
      </p:sp>
    </p:spTree>
    <p:extLst>
      <p:ext uri="{BB962C8B-B14F-4D97-AF65-F5344CB8AC3E}">
        <p14:creationId xmlns:p14="http://schemas.microsoft.com/office/powerpoint/2010/main" val="119070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5E8F9A-2FEA-A6B0-3F5E-E4D010120B99}"/>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C5A32BEF-79EA-1A71-1A71-228E0AE48371}"/>
              </a:ext>
            </a:extLst>
          </p:cNvPr>
          <p:cNvSpPr>
            <a:spLocks noGrp="1"/>
          </p:cNvSpPr>
          <p:nvPr>
            <p:ph type="title"/>
          </p:nvPr>
        </p:nvSpPr>
        <p:spPr/>
        <p:txBody>
          <a:bodyPr/>
          <a:lstStyle/>
          <a:p>
            <a:r>
              <a:rPr lang="en-US" dirty="0"/>
              <a:t>Notes &amp; Alerts – Reference Groups</a:t>
            </a:r>
          </a:p>
        </p:txBody>
      </p:sp>
      <p:sp>
        <p:nvSpPr>
          <p:cNvPr id="3" name="Slide Number Placeholder 2">
            <a:extLst>
              <a:ext uri="{FF2B5EF4-FFF2-40B4-BE49-F238E27FC236}">
                <a16:creationId xmlns:a16="http://schemas.microsoft.com/office/drawing/2014/main" id="{37CCD7A6-0D4A-9E45-3507-6D1D95F4DDAD}"/>
              </a:ext>
            </a:extLst>
          </p:cNvPr>
          <p:cNvSpPr>
            <a:spLocks noGrp="1"/>
          </p:cNvSpPr>
          <p:nvPr>
            <p:ph type="sldNum" sz="quarter" idx="12"/>
          </p:nvPr>
        </p:nvSpPr>
        <p:spPr/>
        <p:txBody>
          <a:bodyPr/>
          <a:lstStyle/>
          <a:p>
            <a:fld id="{C263D6C4-4840-40CC-AC84-17E24B3B7BDE}" type="slidenum">
              <a:rPr lang="en-US" noProof="0" smtClean="0"/>
              <a:pPr/>
              <a:t>5</a:t>
            </a:fld>
            <a:endParaRPr lang="en-US" noProof="0" dirty="0"/>
          </a:p>
        </p:txBody>
      </p:sp>
      <p:pic>
        <p:nvPicPr>
          <p:cNvPr id="10" name="Content Placeholder 9">
            <a:extLst>
              <a:ext uri="{FF2B5EF4-FFF2-40B4-BE49-F238E27FC236}">
                <a16:creationId xmlns:a16="http://schemas.microsoft.com/office/drawing/2014/main" id="{C2862C50-B284-EBCA-020E-04EEA037E538}"/>
              </a:ext>
            </a:extLst>
          </p:cNvPr>
          <p:cNvPicPr>
            <a:picLocks noGrp="1" noChangeAspect="1"/>
          </p:cNvPicPr>
          <p:nvPr>
            <p:ph idx="1"/>
          </p:nvPr>
        </p:nvPicPr>
        <p:blipFill>
          <a:blip r:embed="rId3"/>
          <a:srcRect l="30634" t="20871" b="52960"/>
          <a:stretch>
            <a:fillRect/>
          </a:stretch>
        </p:blipFill>
        <p:spPr>
          <a:xfrm>
            <a:off x="2114423" y="2241007"/>
            <a:ext cx="7963153" cy="2375986"/>
          </a:xfrm>
          <a:prstGeom prst="rect">
            <a:avLst/>
          </a:prstGeom>
        </p:spPr>
      </p:pic>
      <p:sp>
        <p:nvSpPr>
          <p:cNvPr id="6" name="Footer Placeholder 5">
            <a:extLst>
              <a:ext uri="{FF2B5EF4-FFF2-40B4-BE49-F238E27FC236}">
                <a16:creationId xmlns:a16="http://schemas.microsoft.com/office/drawing/2014/main" id="{B935F2C1-95B0-9707-5303-FD3570D47F94}"/>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spTree>
    <p:extLst>
      <p:ext uri="{BB962C8B-B14F-4D97-AF65-F5344CB8AC3E}">
        <p14:creationId xmlns:p14="http://schemas.microsoft.com/office/powerpoint/2010/main" val="15646302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75494B-C835-CF2A-3175-3F09FD8D56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1FBFD94-2706-D1AB-DD18-6368688E9DB3}"/>
              </a:ext>
            </a:extLst>
          </p:cNvPr>
          <p:cNvSpPr>
            <a:spLocks noGrp="1"/>
          </p:cNvSpPr>
          <p:nvPr>
            <p:ph type="title"/>
          </p:nvPr>
        </p:nvSpPr>
        <p:spPr/>
        <p:txBody>
          <a:bodyPr/>
          <a:lstStyle/>
          <a:p>
            <a:r>
              <a:rPr lang="en-US" dirty="0"/>
              <a:t>Quality Check Module – Department Layout</a:t>
            </a:r>
          </a:p>
        </p:txBody>
      </p:sp>
      <p:sp>
        <p:nvSpPr>
          <p:cNvPr id="3" name="Slide Number Placeholder 2">
            <a:extLst>
              <a:ext uri="{FF2B5EF4-FFF2-40B4-BE49-F238E27FC236}">
                <a16:creationId xmlns:a16="http://schemas.microsoft.com/office/drawing/2014/main" id="{0B1CCE96-91CE-8C31-DDC7-60437343C52D}"/>
              </a:ext>
            </a:extLst>
          </p:cNvPr>
          <p:cNvSpPr>
            <a:spLocks noGrp="1"/>
          </p:cNvSpPr>
          <p:nvPr>
            <p:ph type="sldNum" sz="quarter" idx="12"/>
          </p:nvPr>
        </p:nvSpPr>
        <p:spPr/>
        <p:txBody>
          <a:bodyPr/>
          <a:lstStyle/>
          <a:p>
            <a:fld id="{C263D6C4-4840-40CC-AC84-17E24B3B7BDE}" type="slidenum">
              <a:rPr lang="en-US" noProof="0" smtClean="0"/>
              <a:pPr/>
              <a:t>50</a:t>
            </a:fld>
            <a:endParaRPr lang="en-US" noProof="0" dirty="0"/>
          </a:p>
        </p:txBody>
      </p:sp>
      <p:pic>
        <p:nvPicPr>
          <p:cNvPr id="7" name="Content Placeholder 6">
            <a:extLst>
              <a:ext uri="{FF2B5EF4-FFF2-40B4-BE49-F238E27FC236}">
                <a16:creationId xmlns:a16="http://schemas.microsoft.com/office/drawing/2014/main" id="{D02399A2-CAEF-ED53-DE0F-E35D235E10CD}"/>
              </a:ext>
            </a:extLst>
          </p:cNvPr>
          <p:cNvPicPr>
            <a:picLocks noGrp="1" noChangeAspect="1"/>
          </p:cNvPicPr>
          <p:nvPr>
            <p:ph idx="1"/>
          </p:nvPr>
        </p:nvPicPr>
        <p:blipFill>
          <a:blip r:embed="rId3"/>
          <a:srcRect l="28101" t="52188" r="30442" b="30910"/>
          <a:stretch>
            <a:fillRect/>
          </a:stretch>
        </p:blipFill>
        <p:spPr>
          <a:xfrm>
            <a:off x="2893443" y="2507531"/>
            <a:ext cx="6405114" cy="2083324"/>
          </a:xfrm>
          <a:prstGeom prst="rect">
            <a:avLst/>
          </a:prstGeom>
        </p:spPr>
      </p:pic>
      <p:sp>
        <p:nvSpPr>
          <p:cNvPr id="5" name="Footer Placeholder 4">
            <a:extLst>
              <a:ext uri="{FF2B5EF4-FFF2-40B4-BE49-F238E27FC236}">
                <a16:creationId xmlns:a16="http://schemas.microsoft.com/office/drawing/2014/main" id="{D9D61EEE-5D6C-F6D1-5938-22656BF9AE0F}"/>
              </a:ext>
            </a:extLst>
          </p:cNvPr>
          <p:cNvSpPr>
            <a:spLocks noGrp="1"/>
          </p:cNvSpPr>
          <p:nvPr>
            <p:ph type="ftr" sz="quarter" idx="13"/>
          </p:nvPr>
        </p:nvSpPr>
        <p:spPr/>
        <p:txBody>
          <a:bodyPr/>
          <a:lstStyle/>
          <a:p>
            <a:pPr algn="l"/>
            <a:r>
              <a:rPr lang="en-US"/>
              <a:t>EPICS User Conference 2026  </a:t>
            </a:r>
            <a:r>
              <a:rPr lang="en-US">
                <a:cs typeface="Arial" panose="020B0604020202020204" pitchFamily="34" charset="0"/>
              </a:rPr>
              <a:t>• </a:t>
            </a:r>
            <a:r>
              <a:rPr lang="en-US"/>
              <a:t> Austin, Texas</a:t>
            </a:r>
            <a:endParaRPr lang="en-US" dirty="0"/>
          </a:p>
        </p:txBody>
      </p:sp>
    </p:spTree>
    <p:extLst>
      <p:ext uri="{BB962C8B-B14F-4D97-AF65-F5344CB8AC3E}">
        <p14:creationId xmlns:p14="http://schemas.microsoft.com/office/powerpoint/2010/main" val="48824767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145CDD-37EB-193E-EA84-146B46B638E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7D460B-7B03-A857-953C-313E14C815A8}"/>
              </a:ext>
            </a:extLst>
          </p:cNvPr>
          <p:cNvSpPr>
            <a:spLocks noGrp="1"/>
          </p:cNvSpPr>
          <p:nvPr>
            <p:ph type="title"/>
          </p:nvPr>
        </p:nvSpPr>
        <p:spPr/>
        <p:txBody>
          <a:bodyPr/>
          <a:lstStyle/>
          <a:p>
            <a:r>
              <a:rPr lang="en-US" dirty="0"/>
              <a:t>Quality Check Module – Department Layout</a:t>
            </a:r>
          </a:p>
        </p:txBody>
      </p:sp>
      <p:sp>
        <p:nvSpPr>
          <p:cNvPr id="3" name="Slide Number Placeholder 2">
            <a:extLst>
              <a:ext uri="{FF2B5EF4-FFF2-40B4-BE49-F238E27FC236}">
                <a16:creationId xmlns:a16="http://schemas.microsoft.com/office/drawing/2014/main" id="{48486644-365E-01E9-3CA0-4D6D0A6DD7EA}"/>
              </a:ext>
            </a:extLst>
          </p:cNvPr>
          <p:cNvSpPr>
            <a:spLocks noGrp="1"/>
          </p:cNvSpPr>
          <p:nvPr>
            <p:ph type="sldNum" sz="quarter" idx="12"/>
          </p:nvPr>
        </p:nvSpPr>
        <p:spPr/>
        <p:txBody>
          <a:bodyPr/>
          <a:lstStyle/>
          <a:p>
            <a:fld id="{C263D6C4-4840-40CC-AC84-17E24B3B7BDE}" type="slidenum">
              <a:rPr lang="en-US" noProof="0" smtClean="0"/>
              <a:pPr/>
              <a:t>51</a:t>
            </a:fld>
            <a:endParaRPr lang="en-US" noProof="0" dirty="0"/>
          </a:p>
        </p:txBody>
      </p:sp>
      <p:pic>
        <p:nvPicPr>
          <p:cNvPr id="7" name="Content Placeholder 6">
            <a:extLst>
              <a:ext uri="{FF2B5EF4-FFF2-40B4-BE49-F238E27FC236}">
                <a16:creationId xmlns:a16="http://schemas.microsoft.com/office/drawing/2014/main" id="{8F48D93C-DCFD-33DC-31E0-4476FB0E7C44}"/>
              </a:ext>
            </a:extLst>
          </p:cNvPr>
          <p:cNvPicPr>
            <a:picLocks noGrp="1" noChangeAspect="1"/>
          </p:cNvPicPr>
          <p:nvPr>
            <p:ph idx="1"/>
          </p:nvPr>
        </p:nvPicPr>
        <p:blipFill>
          <a:blip r:embed="rId3"/>
          <a:srcRect t="67799" b="15632"/>
          <a:stretch>
            <a:fillRect/>
          </a:stretch>
        </p:blipFill>
        <p:spPr>
          <a:xfrm>
            <a:off x="287050" y="2843431"/>
            <a:ext cx="11617900" cy="1535740"/>
          </a:xfrm>
          <a:prstGeom prst="rect">
            <a:avLst/>
          </a:prstGeom>
        </p:spPr>
      </p:pic>
      <p:sp>
        <p:nvSpPr>
          <p:cNvPr id="5" name="Footer Placeholder 4">
            <a:extLst>
              <a:ext uri="{FF2B5EF4-FFF2-40B4-BE49-F238E27FC236}">
                <a16:creationId xmlns:a16="http://schemas.microsoft.com/office/drawing/2014/main" id="{A2211896-942D-D5F4-0A1E-4B0E70EEBEC2}"/>
              </a:ext>
            </a:extLst>
          </p:cNvPr>
          <p:cNvSpPr>
            <a:spLocks noGrp="1"/>
          </p:cNvSpPr>
          <p:nvPr>
            <p:ph type="ftr" sz="quarter" idx="13"/>
          </p:nvPr>
        </p:nvSpPr>
        <p:spPr/>
        <p:txBody>
          <a:bodyPr/>
          <a:lstStyle/>
          <a:p>
            <a:pPr algn="l"/>
            <a:r>
              <a:rPr lang="en-US"/>
              <a:t>EPICS User Conference 2026  </a:t>
            </a:r>
            <a:r>
              <a:rPr lang="en-US">
                <a:cs typeface="Arial" panose="020B0604020202020204" pitchFamily="34" charset="0"/>
              </a:rPr>
              <a:t>• </a:t>
            </a:r>
            <a:r>
              <a:rPr lang="en-US"/>
              <a:t> Austin, Texas</a:t>
            </a:r>
            <a:endParaRPr lang="en-US" dirty="0"/>
          </a:p>
        </p:txBody>
      </p:sp>
      <p:sp>
        <p:nvSpPr>
          <p:cNvPr id="4" name="Rectangle: Rounded Corners 3">
            <a:extLst>
              <a:ext uri="{FF2B5EF4-FFF2-40B4-BE49-F238E27FC236}">
                <a16:creationId xmlns:a16="http://schemas.microsoft.com/office/drawing/2014/main" id="{FFBA1D81-2A1F-78A7-7839-603979B3447C}"/>
              </a:ext>
            </a:extLst>
          </p:cNvPr>
          <p:cNvSpPr/>
          <p:nvPr/>
        </p:nvSpPr>
        <p:spPr>
          <a:xfrm>
            <a:off x="7991856" y="3208290"/>
            <a:ext cx="2660904" cy="1089389"/>
          </a:xfrm>
          <a:prstGeom prst="roundRect">
            <a:avLst>
              <a:gd name="adj" fmla="val 8824"/>
            </a:avLst>
          </a:prstGeom>
          <a:noFill/>
          <a:ln w="28575">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3070499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37C001-D314-D3DB-F068-CD7ACE2FA6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C2FE362-1FFE-004F-A861-6AF6B1BBB19D}"/>
              </a:ext>
            </a:extLst>
          </p:cNvPr>
          <p:cNvSpPr>
            <a:spLocks noGrp="1"/>
          </p:cNvSpPr>
          <p:nvPr>
            <p:ph type="title"/>
          </p:nvPr>
        </p:nvSpPr>
        <p:spPr/>
        <p:txBody>
          <a:bodyPr/>
          <a:lstStyle/>
          <a:p>
            <a:r>
              <a:rPr lang="en-US" dirty="0"/>
              <a:t>Quality Check Module – Part Layout</a:t>
            </a:r>
          </a:p>
        </p:txBody>
      </p:sp>
      <p:sp>
        <p:nvSpPr>
          <p:cNvPr id="3" name="Slide Number Placeholder 2">
            <a:extLst>
              <a:ext uri="{FF2B5EF4-FFF2-40B4-BE49-F238E27FC236}">
                <a16:creationId xmlns:a16="http://schemas.microsoft.com/office/drawing/2014/main" id="{E62E169D-B94E-627B-DA82-ADF1469352BF}"/>
              </a:ext>
            </a:extLst>
          </p:cNvPr>
          <p:cNvSpPr>
            <a:spLocks noGrp="1"/>
          </p:cNvSpPr>
          <p:nvPr>
            <p:ph type="sldNum" sz="quarter" idx="12"/>
          </p:nvPr>
        </p:nvSpPr>
        <p:spPr/>
        <p:txBody>
          <a:bodyPr/>
          <a:lstStyle/>
          <a:p>
            <a:fld id="{C263D6C4-4840-40CC-AC84-17E24B3B7BDE}" type="slidenum">
              <a:rPr lang="en-US" noProof="0" smtClean="0"/>
              <a:pPr/>
              <a:t>52</a:t>
            </a:fld>
            <a:endParaRPr lang="en-US" noProof="0" dirty="0"/>
          </a:p>
        </p:txBody>
      </p:sp>
      <p:sp>
        <p:nvSpPr>
          <p:cNvPr id="5" name="Footer Placeholder 4">
            <a:extLst>
              <a:ext uri="{FF2B5EF4-FFF2-40B4-BE49-F238E27FC236}">
                <a16:creationId xmlns:a16="http://schemas.microsoft.com/office/drawing/2014/main" id="{2DCA23DE-46CB-1B2C-A5C7-06F21E4A8E2E}"/>
              </a:ext>
            </a:extLst>
          </p:cNvPr>
          <p:cNvSpPr>
            <a:spLocks noGrp="1"/>
          </p:cNvSpPr>
          <p:nvPr>
            <p:ph type="ftr" sz="quarter" idx="13"/>
          </p:nvPr>
        </p:nvSpPr>
        <p:spPr/>
        <p:txBody>
          <a:bodyPr/>
          <a:lstStyle/>
          <a:p>
            <a:pPr algn="l"/>
            <a:r>
              <a:rPr lang="en-US"/>
              <a:t>EPICS User Conference 2026  </a:t>
            </a:r>
            <a:r>
              <a:rPr lang="en-US">
                <a:cs typeface="Arial" panose="020B0604020202020204" pitchFamily="34" charset="0"/>
              </a:rPr>
              <a:t>• </a:t>
            </a:r>
            <a:r>
              <a:rPr lang="en-US"/>
              <a:t> Austin, Texas</a:t>
            </a:r>
            <a:endParaRPr lang="en-US" dirty="0"/>
          </a:p>
        </p:txBody>
      </p:sp>
      <p:pic>
        <p:nvPicPr>
          <p:cNvPr id="9" name="Content Placeholder 8">
            <a:extLst>
              <a:ext uri="{FF2B5EF4-FFF2-40B4-BE49-F238E27FC236}">
                <a16:creationId xmlns:a16="http://schemas.microsoft.com/office/drawing/2014/main" id="{7A650DA4-86A5-9AEE-40BD-189403917FEB}"/>
              </a:ext>
            </a:extLst>
          </p:cNvPr>
          <p:cNvPicPr>
            <a:picLocks noGrp="1" noChangeAspect="1"/>
          </p:cNvPicPr>
          <p:nvPr>
            <p:ph idx="1"/>
          </p:nvPr>
        </p:nvPicPr>
        <p:blipFill>
          <a:blip r:embed="rId3"/>
          <a:stretch>
            <a:fillRect/>
          </a:stretch>
        </p:blipFill>
        <p:spPr>
          <a:xfrm>
            <a:off x="1140354" y="1076725"/>
            <a:ext cx="9911291" cy="5238350"/>
          </a:xfrm>
          <a:prstGeom prst="rect">
            <a:avLst/>
          </a:prstGeom>
        </p:spPr>
      </p:pic>
    </p:spTree>
    <p:extLst>
      <p:ext uri="{BB962C8B-B14F-4D97-AF65-F5344CB8AC3E}">
        <p14:creationId xmlns:p14="http://schemas.microsoft.com/office/powerpoint/2010/main" val="631829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8502EA-5976-388B-D97B-638DF1070F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48EEA07-F68C-5C43-F7B8-CAE39C6CCAC3}"/>
              </a:ext>
            </a:extLst>
          </p:cNvPr>
          <p:cNvSpPr>
            <a:spLocks noGrp="1"/>
          </p:cNvSpPr>
          <p:nvPr>
            <p:ph type="title"/>
          </p:nvPr>
        </p:nvSpPr>
        <p:spPr/>
        <p:txBody>
          <a:bodyPr/>
          <a:lstStyle/>
          <a:p>
            <a:r>
              <a:rPr lang="en-US" dirty="0"/>
              <a:t>Quality Check Module – Part Layout</a:t>
            </a:r>
          </a:p>
        </p:txBody>
      </p:sp>
      <p:sp>
        <p:nvSpPr>
          <p:cNvPr id="3" name="Slide Number Placeholder 2">
            <a:extLst>
              <a:ext uri="{FF2B5EF4-FFF2-40B4-BE49-F238E27FC236}">
                <a16:creationId xmlns:a16="http://schemas.microsoft.com/office/drawing/2014/main" id="{023F6BDC-103B-FF13-A14E-170FB2388996}"/>
              </a:ext>
            </a:extLst>
          </p:cNvPr>
          <p:cNvSpPr>
            <a:spLocks noGrp="1"/>
          </p:cNvSpPr>
          <p:nvPr>
            <p:ph type="sldNum" sz="quarter" idx="12"/>
          </p:nvPr>
        </p:nvSpPr>
        <p:spPr/>
        <p:txBody>
          <a:bodyPr/>
          <a:lstStyle/>
          <a:p>
            <a:fld id="{C263D6C4-4840-40CC-AC84-17E24B3B7BDE}" type="slidenum">
              <a:rPr lang="en-US" noProof="0" smtClean="0"/>
              <a:pPr/>
              <a:t>53</a:t>
            </a:fld>
            <a:endParaRPr lang="en-US" noProof="0" dirty="0"/>
          </a:p>
        </p:txBody>
      </p:sp>
      <p:sp>
        <p:nvSpPr>
          <p:cNvPr id="5" name="Footer Placeholder 4">
            <a:extLst>
              <a:ext uri="{FF2B5EF4-FFF2-40B4-BE49-F238E27FC236}">
                <a16:creationId xmlns:a16="http://schemas.microsoft.com/office/drawing/2014/main" id="{9AB07796-C232-B4A2-EC8B-FEE21ACB1B69}"/>
              </a:ext>
            </a:extLst>
          </p:cNvPr>
          <p:cNvSpPr>
            <a:spLocks noGrp="1"/>
          </p:cNvSpPr>
          <p:nvPr>
            <p:ph type="ftr" sz="quarter" idx="13"/>
          </p:nvPr>
        </p:nvSpPr>
        <p:spPr/>
        <p:txBody>
          <a:bodyPr/>
          <a:lstStyle/>
          <a:p>
            <a:pPr algn="l"/>
            <a:r>
              <a:rPr lang="en-US"/>
              <a:t>EPICS User Conference 2026  </a:t>
            </a:r>
            <a:r>
              <a:rPr lang="en-US">
                <a:cs typeface="Arial" panose="020B0604020202020204" pitchFamily="34" charset="0"/>
              </a:rPr>
              <a:t>• </a:t>
            </a:r>
            <a:r>
              <a:rPr lang="en-US"/>
              <a:t> Austin, Texas</a:t>
            </a:r>
            <a:endParaRPr lang="en-US" dirty="0"/>
          </a:p>
        </p:txBody>
      </p:sp>
      <p:pic>
        <p:nvPicPr>
          <p:cNvPr id="11" name="Content Placeholder 10">
            <a:extLst>
              <a:ext uri="{FF2B5EF4-FFF2-40B4-BE49-F238E27FC236}">
                <a16:creationId xmlns:a16="http://schemas.microsoft.com/office/drawing/2014/main" id="{E144B955-FD68-FF60-F380-DE0ECFBEA5A5}"/>
              </a:ext>
            </a:extLst>
          </p:cNvPr>
          <p:cNvPicPr>
            <a:picLocks noGrp="1" noChangeAspect="1"/>
          </p:cNvPicPr>
          <p:nvPr>
            <p:ph idx="1"/>
          </p:nvPr>
        </p:nvPicPr>
        <p:blipFill>
          <a:blip r:embed="rId3"/>
          <a:stretch>
            <a:fillRect/>
          </a:stretch>
        </p:blipFill>
        <p:spPr>
          <a:xfrm>
            <a:off x="1489826" y="1075092"/>
            <a:ext cx="9212347" cy="5239983"/>
          </a:xfrm>
          <a:prstGeom prst="rect">
            <a:avLst/>
          </a:prstGeom>
        </p:spPr>
      </p:pic>
    </p:spTree>
    <p:extLst>
      <p:ext uri="{BB962C8B-B14F-4D97-AF65-F5344CB8AC3E}">
        <p14:creationId xmlns:p14="http://schemas.microsoft.com/office/powerpoint/2010/main" val="1413917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7BF6ED-EB70-1F89-EA6E-7B819A56BA8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E1FD320-6818-633C-9E62-E7D1BDCBB695}"/>
              </a:ext>
            </a:extLst>
          </p:cNvPr>
          <p:cNvSpPr>
            <a:spLocks noGrp="1"/>
          </p:cNvSpPr>
          <p:nvPr>
            <p:ph type="title"/>
          </p:nvPr>
        </p:nvSpPr>
        <p:spPr/>
        <p:txBody>
          <a:bodyPr/>
          <a:lstStyle/>
          <a:p>
            <a:r>
              <a:rPr lang="en-US" dirty="0"/>
              <a:t>Quality Check Module – Part Layout</a:t>
            </a:r>
          </a:p>
        </p:txBody>
      </p:sp>
      <p:sp>
        <p:nvSpPr>
          <p:cNvPr id="3" name="Slide Number Placeholder 2">
            <a:extLst>
              <a:ext uri="{FF2B5EF4-FFF2-40B4-BE49-F238E27FC236}">
                <a16:creationId xmlns:a16="http://schemas.microsoft.com/office/drawing/2014/main" id="{4389FAAC-075D-2FED-BF41-4218F582FAB8}"/>
              </a:ext>
            </a:extLst>
          </p:cNvPr>
          <p:cNvSpPr>
            <a:spLocks noGrp="1"/>
          </p:cNvSpPr>
          <p:nvPr>
            <p:ph type="sldNum" sz="quarter" idx="12"/>
          </p:nvPr>
        </p:nvSpPr>
        <p:spPr/>
        <p:txBody>
          <a:bodyPr/>
          <a:lstStyle/>
          <a:p>
            <a:fld id="{C263D6C4-4840-40CC-AC84-17E24B3B7BDE}" type="slidenum">
              <a:rPr lang="en-US" noProof="0" smtClean="0"/>
              <a:pPr/>
              <a:t>54</a:t>
            </a:fld>
            <a:endParaRPr lang="en-US" noProof="0" dirty="0"/>
          </a:p>
        </p:txBody>
      </p:sp>
      <p:sp>
        <p:nvSpPr>
          <p:cNvPr id="5" name="Footer Placeholder 4">
            <a:extLst>
              <a:ext uri="{FF2B5EF4-FFF2-40B4-BE49-F238E27FC236}">
                <a16:creationId xmlns:a16="http://schemas.microsoft.com/office/drawing/2014/main" id="{E5033054-B69D-589D-0B1D-9B9DEEF610C3}"/>
              </a:ext>
            </a:extLst>
          </p:cNvPr>
          <p:cNvSpPr>
            <a:spLocks noGrp="1"/>
          </p:cNvSpPr>
          <p:nvPr>
            <p:ph type="ftr" sz="quarter" idx="13"/>
          </p:nvPr>
        </p:nvSpPr>
        <p:spPr/>
        <p:txBody>
          <a:bodyPr/>
          <a:lstStyle/>
          <a:p>
            <a:pPr algn="l"/>
            <a:r>
              <a:rPr lang="en-US"/>
              <a:t>EPICS User Conference 2026  </a:t>
            </a:r>
            <a:r>
              <a:rPr lang="en-US">
                <a:cs typeface="Arial" panose="020B0604020202020204" pitchFamily="34" charset="0"/>
              </a:rPr>
              <a:t>• </a:t>
            </a:r>
            <a:r>
              <a:rPr lang="en-US"/>
              <a:t> Austin, Texas</a:t>
            </a:r>
            <a:endParaRPr lang="en-US" dirty="0"/>
          </a:p>
        </p:txBody>
      </p:sp>
      <p:pic>
        <p:nvPicPr>
          <p:cNvPr id="11" name="Content Placeholder 10">
            <a:extLst>
              <a:ext uri="{FF2B5EF4-FFF2-40B4-BE49-F238E27FC236}">
                <a16:creationId xmlns:a16="http://schemas.microsoft.com/office/drawing/2014/main" id="{E3454A89-60B0-53D7-CE9D-D7386AFFF3F5}"/>
              </a:ext>
            </a:extLst>
          </p:cNvPr>
          <p:cNvPicPr>
            <a:picLocks noGrp="1" noChangeAspect="1"/>
          </p:cNvPicPr>
          <p:nvPr>
            <p:ph idx="1"/>
          </p:nvPr>
        </p:nvPicPr>
        <p:blipFill>
          <a:blip r:embed="rId3"/>
          <a:srcRect l="77663" t="19350" b="57552"/>
          <a:stretch>
            <a:fillRect/>
          </a:stretch>
        </p:blipFill>
        <p:spPr>
          <a:xfrm>
            <a:off x="3600472" y="1961192"/>
            <a:ext cx="4991056" cy="2935615"/>
          </a:xfrm>
          <a:prstGeom prst="rect">
            <a:avLst/>
          </a:prstGeom>
        </p:spPr>
      </p:pic>
    </p:spTree>
    <p:extLst>
      <p:ext uri="{BB962C8B-B14F-4D97-AF65-F5344CB8AC3E}">
        <p14:creationId xmlns:p14="http://schemas.microsoft.com/office/powerpoint/2010/main" val="240308589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5179D25F-4B4A-10EC-768B-75D7B85769C1}"/>
              </a:ext>
            </a:extLst>
          </p:cNvPr>
          <p:cNvSpPr>
            <a:spLocks noGrp="1"/>
          </p:cNvSpPr>
          <p:nvPr>
            <p:ph type="body" idx="1"/>
          </p:nvPr>
        </p:nvSpPr>
        <p:spPr/>
        <p:txBody>
          <a:bodyPr/>
          <a:lstStyle/>
          <a:p>
            <a:endParaRPr lang="en-US"/>
          </a:p>
        </p:txBody>
      </p:sp>
      <p:sp>
        <p:nvSpPr>
          <p:cNvPr id="3" name="Slide Number Placeholder 2">
            <a:extLst>
              <a:ext uri="{FF2B5EF4-FFF2-40B4-BE49-F238E27FC236}">
                <a16:creationId xmlns:a16="http://schemas.microsoft.com/office/drawing/2014/main" id="{BC253BEC-58DC-FCEC-D163-A51A242A98FA}"/>
              </a:ext>
            </a:extLst>
          </p:cNvPr>
          <p:cNvSpPr>
            <a:spLocks noGrp="1"/>
          </p:cNvSpPr>
          <p:nvPr>
            <p:ph type="sldNum" sz="quarter" idx="12"/>
          </p:nvPr>
        </p:nvSpPr>
        <p:spPr/>
        <p:txBody>
          <a:bodyPr/>
          <a:lstStyle/>
          <a:p>
            <a:fld id="{C263D6C4-4840-40CC-AC84-17E24B3B7BDE}" type="slidenum">
              <a:rPr lang="en-US" noProof="0" smtClean="0"/>
              <a:pPr/>
              <a:t>55</a:t>
            </a:fld>
            <a:endParaRPr lang="en-US" noProof="0" dirty="0"/>
          </a:p>
        </p:txBody>
      </p:sp>
      <p:sp>
        <p:nvSpPr>
          <p:cNvPr id="6" name="Title 5">
            <a:extLst>
              <a:ext uri="{FF2B5EF4-FFF2-40B4-BE49-F238E27FC236}">
                <a16:creationId xmlns:a16="http://schemas.microsoft.com/office/drawing/2014/main" id="{3B3032D4-50CA-26D6-8663-76B1657A1BF0}"/>
              </a:ext>
            </a:extLst>
          </p:cNvPr>
          <p:cNvSpPr>
            <a:spLocks noGrp="1"/>
          </p:cNvSpPr>
          <p:nvPr>
            <p:ph type="title"/>
          </p:nvPr>
        </p:nvSpPr>
        <p:spPr/>
        <p:txBody>
          <a:bodyPr/>
          <a:lstStyle/>
          <a:p>
            <a:r>
              <a:rPr lang="en-US" dirty="0"/>
              <a:t>Tensile Testing</a:t>
            </a:r>
          </a:p>
        </p:txBody>
      </p:sp>
      <p:sp>
        <p:nvSpPr>
          <p:cNvPr id="5" name="Footer Placeholder 4">
            <a:extLst>
              <a:ext uri="{FF2B5EF4-FFF2-40B4-BE49-F238E27FC236}">
                <a16:creationId xmlns:a16="http://schemas.microsoft.com/office/drawing/2014/main" id="{CD9656A3-4098-E04A-CE3F-C2C8439A9066}"/>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spTree>
    <p:extLst>
      <p:ext uri="{BB962C8B-B14F-4D97-AF65-F5344CB8AC3E}">
        <p14:creationId xmlns:p14="http://schemas.microsoft.com/office/powerpoint/2010/main" val="120504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DDB8234-D221-538E-628D-19A2E7D6A375}"/>
              </a:ext>
            </a:extLst>
          </p:cNvPr>
          <p:cNvSpPr>
            <a:spLocks noGrp="1"/>
          </p:cNvSpPr>
          <p:nvPr>
            <p:ph type="title"/>
          </p:nvPr>
        </p:nvSpPr>
        <p:spPr/>
        <p:txBody>
          <a:bodyPr/>
          <a:lstStyle/>
          <a:p>
            <a:r>
              <a:rPr lang="en-US" dirty="0"/>
              <a:t>Tensile Testing</a:t>
            </a:r>
          </a:p>
        </p:txBody>
      </p:sp>
      <p:sp>
        <p:nvSpPr>
          <p:cNvPr id="3" name="Slide Number Placeholder 2">
            <a:extLst>
              <a:ext uri="{FF2B5EF4-FFF2-40B4-BE49-F238E27FC236}">
                <a16:creationId xmlns:a16="http://schemas.microsoft.com/office/drawing/2014/main" id="{0631C003-BB62-021E-6875-F284A03F6EC2}"/>
              </a:ext>
            </a:extLst>
          </p:cNvPr>
          <p:cNvSpPr>
            <a:spLocks noGrp="1"/>
          </p:cNvSpPr>
          <p:nvPr>
            <p:ph type="sldNum" sz="quarter" idx="12"/>
          </p:nvPr>
        </p:nvSpPr>
        <p:spPr/>
        <p:txBody>
          <a:bodyPr/>
          <a:lstStyle/>
          <a:p>
            <a:fld id="{C263D6C4-4840-40CC-AC84-17E24B3B7BDE}" type="slidenum">
              <a:rPr lang="en-US" noProof="0" smtClean="0"/>
              <a:pPr/>
              <a:t>56</a:t>
            </a:fld>
            <a:endParaRPr lang="en-US" noProof="0" dirty="0"/>
          </a:p>
        </p:txBody>
      </p:sp>
      <p:pic>
        <p:nvPicPr>
          <p:cNvPr id="9" name="Content Placeholder 8">
            <a:extLst>
              <a:ext uri="{FF2B5EF4-FFF2-40B4-BE49-F238E27FC236}">
                <a16:creationId xmlns:a16="http://schemas.microsoft.com/office/drawing/2014/main" id="{D3E2C586-48ED-0B36-9F7F-4B2F01F2FB1D}"/>
              </a:ext>
            </a:extLst>
          </p:cNvPr>
          <p:cNvPicPr>
            <a:picLocks noGrp="1" noChangeAspect="1"/>
          </p:cNvPicPr>
          <p:nvPr>
            <p:ph idx="1"/>
          </p:nvPr>
        </p:nvPicPr>
        <p:blipFill>
          <a:blip r:embed="rId3"/>
          <a:stretch>
            <a:fillRect/>
          </a:stretch>
        </p:blipFill>
        <p:spPr>
          <a:xfrm>
            <a:off x="2641844" y="1075523"/>
            <a:ext cx="6908311" cy="5239552"/>
          </a:xfrm>
          <a:prstGeom prst="rect">
            <a:avLst/>
          </a:prstGeom>
        </p:spPr>
      </p:pic>
      <p:sp>
        <p:nvSpPr>
          <p:cNvPr id="5" name="Footer Placeholder 4">
            <a:extLst>
              <a:ext uri="{FF2B5EF4-FFF2-40B4-BE49-F238E27FC236}">
                <a16:creationId xmlns:a16="http://schemas.microsoft.com/office/drawing/2014/main" id="{80DFB9E1-25A7-1928-F7AB-B1FA3F80A325}"/>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spTree>
    <p:extLst>
      <p:ext uri="{BB962C8B-B14F-4D97-AF65-F5344CB8AC3E}">
        <p14:creationId xmlns:p14="http://schemas.microsoft.com/office/powerpoint/2010/main" val="3727848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79FB7D-6390-81D8-74E7-0586ED6B4838}"/>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D4CC9ED9-C0BD-94A9-E699-575D6E2EBBD4}"/>
              </a:ext>
            </a:extLst>
          </p:cNvPr>
          <p:cNvSpPr>
            <a:spLocks noGrp="1"/>
          </p:cNvSpPr>
          <p:nvPr>
            <p:ph type="title"/>
          </p:nvPr>
        </p:nvSpPr>
        <p:spPr/>
        <p:txBody>
          <a:bodyPr/>
          <a:lstStyle/>
          <a:p>
            <a:r>
              <a:rPr lang="en-US" dirty="0"/>
              <a:t>Tensile Testing</a:t>
            </a:r>
          </a:p>
        </p:txBody>
      </p:sp>
      <p:sp>
        <p:nvSpPr>
          <p:cNvPr id="3" name="Slide Number Placeholder 2">
            <a:extLst>
              <a:ext uri="{FF2B5EF4-FFF2-40B4-BE49-F238E27FC236}">
                <a16:creationId xmlns:a16="http://schemas.microsoft.com/office/drawing/2014/main" id="{F867A96E-9375-6B32-3BAA-46BCADCAEA4C}"/>
              </a:ext>
            </a:extLst>
          </p:cNvPr>
          <p:cNvSpPr>
            <a:spLocks noGrp="1"/>
          </p:cNvSpPr>
          <p:nvPr>
            <p:ph type="sldNum" sz="quarter" idx="12"/>
          </p:nvPr>
        </p:nvSpPr>
        <p:spPr/>
        <p:txBody>
          <a:bodyPr/>
          <a:lstStyle/>
          <a:p>
            <a:fld id="{C263D6C4-4840-40CC-AC84-17E24B3B7BDE}" type="slidenum">
              <a:rPr lang="en-US" noProof="0" smtClean="0"/>
              <a:pPr/>
              <a:t>57</a:t>
            </a:fld>
            <a:endParaRPr lang="en-US" noProof="0" dirty="0"/>
          </a:p>
        </p:txBody>
      </p:sp>
      <p:pic>
        <p:nvPicPr>
          <p:cNvPr id="9" name="Content Placeholder 8">
            <a:extLst>
              <a:ext uri="{FF2B5EF4-FFF2-40B4-BE49-F238E27FC236}">
                <a16:creationId xmlns:a16="http://schemas.microsoft.com/office/drawing/2014/main" id="{80A38EA8-DB0E-2A71-3AB2-B83A5783B892}"/>
              </a:ext>
            </a:extLst>
          </p:cNvPr>
          <p:cNvPicPr>
            <a:picLocks noGrp="1" noChangeAspect="1"/>
          </p:cNvPicPr>
          <p:nvPr>
            <p:ph idx="1"/>
          </p:nvPr>
        </p:nvPicPr>
        <p:blipFill>
          <a:blip r:embed="rId3"/>
          <a:srcRect/>
          <a:stretch/>
        </p:blipFill>
        <p:spPr>
          <a:xfrm>
            <a:off x="2641844" y="1075523"/>
            <a:ext cx="6908311" cy="5239552"/>
          </a:xfrm>
          <a:prstGeom prst="rect">
            <a:avLst/>
          </a:prstGeom>
        </p:spPr>
      </p:pic>
      <p:sp>
        <p:nvSpPr>
          <p:cNvPr id="5" name="Footer Placeholder 4">
            <a:extLst>
              <a:ext uri="{FF2B5EF4-FFF2-40B4-BE49-F238E27FC236}">
                <a16:creationId xmlns:a16="http://schemas.microsoft.com/office/drawing/2014/main" id="{55D44F07-0211-36D6-9607-547DC3884CB2}"/>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spTree>
    <p:extLst>
      <p:ext uri="{BB962C8B-B14F-4D97-AF65-F5344CB8AC3E}">
        <p14:creationId xmlns:p14="http://schemas.microsoft.com/office/powerpoint/2010/main" val="1291454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9C7E1E-6723-A07D-369B-E1400F2D1651}"/>
              </a:ext>
            </a:extLst>
          </p:cNvPr>
          <p:cNvSpPr>
            <a:spLocks noGrp="1"/>
          </p:cNvSpPr>
          <p:nvPr>
            <p:ph type="title"/>
          </p:nvPr>
        </p:nvSpPr>
        <p:spPr/>
        <p:txBody>
          <a:bodyPr/>
          <a:lstStyle/>
          <a:p>
            <a:r>
              <a:rPr lang="en-US" dirty="0"/>
              <a:t>Tensile Testing - Configuration</a:t>
            </a:r>
          </a:p>
        </p:txBody>
      </p:sp>
      <p:sp>
        <p:nvSpPr>
          <p:cNvPr id="3" name="Slide Number Placeholder 2">
            <a:extLst>
              <a:ext uri="{FF2B5EF4-FFF2-40B4-BE49-F238E27FC236}">
                <a16:creationId xmlns:a16="http://schemas.microsoft.com/office/drawing/2014/main" id="{D35A1A6C-405A-733D-6FE2-155430B5F8AF}"/>
              </a:ext>
            </a:extLst>
          </p:cNvPr>
          <p:cNvSpPr>
            <a:spLocks noGrp="1"/>
          </p:cNvSpPr>
          <p:nvPr>
            <p:ph type="sldNum" sz="quarter" idx="12"/>
          </p:nvPr>
        </p:nvSpPr>
        <p:spPr/>
        <p:txBody>
          <a:bodyPr/>
          <a:lstStyle/>
          <a:p>
            <a:fld id="{C263D6C4-4840-40CC-AC84-17E24B3B7BDE}" type="slidenum">
              <a:rPr lang="en-US" noProof="0" smtClean="0"/>
              <a:pPr/>
              <a:t>58</a:t>
            </a:fld>
            <a:endParaRPr lang="en-US" noProof="0" dirty="0"/>
          </a:p>
        </p:txBody>
      </p:sp>
      <p:sp>
        <p:nvSpPr>
          <p:cNvPr id="5" name="Footer Placeholder 4">
            <a:extLst>
              <a:ext uri="{FF2B5EF4-FFF2-40B4-BE49-F238E27FC236}">
                <a16:creationId xmlns:a16="http://schemas.microsoft.com/office/drawing/2014/main" id="{E2107056-F3F0-1DEC-85B2-7F3F85C8F845}"/>
              </a:ext>
            </a:extLst>
          </p:cNvPr>
          <p:cNvSpPr>
            <a:spLocks noGrp="1"/>
          </p:cNvSpPr>
          <p:nvPr>
            <p:ph type="ftr" sz="quarter" idx="13"/>
          </p:nvPr>
        </p:nvSpPr>
        <p:spPr/>
        <p:txBody>
          <a:bodyPr/>
          <a:lstStyle/>
          <a:p>
            <a:r>
              <a:rPr lang="en-US" dirty="0"/>
              <a:t>EPICS User Conference 2026  </a:t>
            </a:r>
            <a:r>
              <a:rPr lang="en-US" dirty="0">
                <a:cs typeface="Arial" panose="020B0604020202020204" pitchFamily="34" charset="0"/>
              </a:rPr>
              <a:t>• </a:t>
            </a:r>
            <a:r>
              <a:rPr lang="en-US" dirty="0"/>
              <a:t> Austin, Texas</a:t>
            </a:r>
          </a:p>
        </p:txBody>
      </p:sp>
      <p:sp>
        <p:nvSpPr>
          <p:cNvPr id="8" name="Content Placeholder 7">
            <a:extLst>
              <a:ext uri="{FF2B5EF4-FFF2-40B4-BE49-F238E27FC236}">
                <a16:creationId xmlns:a16="http://schemas.microsoft.com/office/drawing/2014/main" id="{9ADC7DB1-73EF-3B7D-6FED-3070A3585CDE}"/>
              </a:ext>
            </a:extLst>
          </p:cNvPr>
          <p:cNvSpPr>
            <a:spLocks noGrp="1"/>
          </p:cNvSpPr>
          <p:nvPr>
            <p:ph sz="half" idx="1"/>
          </p:nvPr>
        </p:nvSpPr>
        <p:spPr>
          <a:xfrm>
            <a:off x="443366" y="1090939"/>
            <a:ext cx="4591596" cy="5224136"/>
          </a:xfrm>
        </p:spPr>
        <p:txBody>
          <a:bodyPr/>
          <a:lstStyle/>
          <a:p>
            <a:pPr marL="0" indent="0">
              <a:buNone/>
            </a:pPr>
            <a:r>
              <a:rPr lang="en-US" dirty="0" err="1"/>
              <a:t>gCertCodeTensileCheck</a:t>
            </a:r>
            <a:endParaRPr lang="en-US" dirty="0"/>
          </a:p>
          <a:p>
            <a:r>
              <a:rPr lang="en-US" dirty="0"/>
              <a:t>Determines whether tensile tests required due to cert code with be checked at packing, shipping, or both</a:t>
            </a:r>
          </a:p>
          <a:p>
            <a:r>
              <a:rPr lang="en-US" dirty="0"/>
              <a:t>Options:</a:t>
            </a:r>
          </a:p>
          <a:p>
            <a:pPr lvl="1"/>
            <a:r>
              <a:rPr lang="en-US" dirty="0"/>
              <a:t>PACK (default)</a:t>
            </a:r>
          </a:p>
          <a:p>
            <a:pPr lvl="1"/>
            <a:r>
              <a:rPr lang="en-US" dirty="0"/>
              <a:t>SHIP</a:t>
            </a:r>
          </a:p>
          <a:p>
            <a:pPr lvl="1"/>
            <a:r>
              <a:rPr lang="en-US" dirty="0"/>
              <a:t>BOTH</a:t>
            </a:r>
          </a:p>
        </p:txBody>
      </p:sp>
      <p:pic>
        <p:nvPicPr>
          <p:cNvPr id="9" name="Content Placeholder 6">
            <a:extLst>
              <a:ext uri="{FF2B5EF4-FFF2-40B4-BE49-F238E27FC236}">
                <a16:creationId xmlns:a16="http://schemas.microsoft.com/office/drawing/2014/main" id="{15D53A8E-25B0-871E-9CAC-C89081BF625B}"/>
              </a:ext>
            </a:extLst>
          </p:cNvPr>
          <p:cNvPicPr>
            <a:picLocks noGrp="1" noChangeAspect="1"/>
          </p:cNvPicPr>
          <p:nvPr>
            <p:ph sz="half" idx="2"/>
          </p:nvPr>
        </p:nvPicPr>
        <p:blipFill>
          <a:blip r:embed="rId3"/>
          <a:stretch>
            <a:fillRect/>
          </a:stretch>
        </p:blipFill>
        <p:spPr>
          <a:xfrm>
            <a:off x="5034961" y="1075035"/>
            <a:ext cx="7030039" cy="5281315"/>
          </a:xfrm>
          <a:prstGeom prst="rect">
            <a:avLst/>
          </a:prstGeom>
        </p:spPr>
      </p:pic>
    </p:spTree>
    <p:extLst>
      <p:ext uri="{BB962C8B-B14F-4D97-AF65-F5344CB8AC3E}">
        <p14:creationId xmlns:p14="http://schemas.microsoft.com/office/powerpoint/2010/main" val="2198487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C71CC7-33FB-8692-1050-756C6259D1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A464D1C-9DB7-D1DF-AFA8-B4F9C5932216}"/>
              </a:ext>
            </a:extLst>
          </p:cNvPr>
          <p:cNvSpPr>
            <a:spLocks noGrp="1"/>
          </p:cNvSpPr>
          <p:nvPr>
            <p:ph type="title"/>
          </p:nvPr>
        </p:nvSpPr>
        <p:spPr/>
        <p:txBody>
          <a:bodyPr/>
          <a:lstStyle/>
          <a:p>
            <a:r>
              <a:rPr lang="en-US" dirty="0"/>
              <a:t>Tensile Testing - Configuration</a:t>
            </a:r>
          </a:p>
        </p:txBody>
      </p:sp>
      <p:sp>
        <p:nvSpPr>
          <p:cNvPr id="3" name="Slide Number Placeholder 2">
            <a:extLst>
              <a:ext uri="{FF2B5EF4-FFF2-40B4-BE49-F238E27FC236}">
                <a16:creationId xmlns:a16="http://schemas.microsoft.com/office/drawing/2014/main" id="{FB941452-1495-4302-4748-8E97B9CF7703}"/>
              </a:ext>
            </a:extLst>
          </p:cNvPr>
          <p:cNvSpPr>
            <a:spLocks noGrp="1"/>
          </p:cNvSpPr>
          <p:nvPr>
            <p:ph type="sldNum" sz="quarter" idx="12"/>
          </p:nvPr>
        </p:nvSpPr>
        <p:spPr/>
        <p:txBody>
          <a:bodyPr/>
          <a:lstStyle/>
          <a:p>
            <a:fld id="{C263D6C4-4840-40CC-AC84-17E24B3B7BDE}" type="slidenum">
              <a:rPr lang="en-US" noProof="0" smtClean="0"/>
              <a:pPr/>
              <a:t>59</a:t>
            </a:fld>
            <a:endParaRPr lang="en-US" noProof="0" dirty="0"/>
          </a:p>
        </p:txBody>
      </p:sp>
      <p:sp>
        <p:nvSpPr>
          <p:cNvPr id="5" name="Footer Placeholder 4">
            <a:extLst>
              <a:ext uri="{FF2B5EF4-FFF2-40B4-BE49-F238E27FC236}">
                <a16:creationId xmlns:a16="http://schemas.microsoft.com/office/drawing/2014/main" id="{7F60DB6A-59F4-4977-7BE2-448171C0D491}"/>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sp>
        <p:nvSpPr>
          <p:cNvPr id="8" name="Content Placeholder 7">
            <a:extLst>
              <a:ext uri="{FF2B5EF4-FFF2-40B4-BE49-F238E27FC236}">
                <a16:creationId xmlns:a16="http://schemas.microsoft.com/office/drawing/2014/main" id="{286701F3-8723-9665-E5E6-D53CB72B6493}"/>
              </a:ext>
            </a:extLst>
          </p:cNvPr>
          <p:cNvSpPr>
            <a:spLocks noGrp="1"/>
          </p:cNvSpPr>
          <p:nvPr>
            <p:ph sz="half" idx="1"/>
          </p:nvPr>
        </p:nvSpPr>
        <p:spPr>
          <a:xfrm>
            <a:off x="443366" y="1090939"/>
            <a:ext cx="4647110" cy="5086024"/>
          </a:xfrm>
        </p:spPr>
        <p:txBody>
          <a:bodyPr/>
          <a:lstStyle/>
          <a:p>
            <a:pPr marL="0" indent="0">
              <a:buNone/>
            </a:pPr>
            <a:r>
              <a:rPr lang="en-US" dirty="0" err="1"/>
              <a:t>gRequireTensileTests</a:t>
            </a:r>
            <a:endParaRPr lang="en-US" dirty="0"/>
          </a:p>
          <a:p>
            <a:r>
              <a:rPr lang="en-US" dirty="0"/>
              <a:t>For ALL items, require at least one passed tensile test for each lot before it can be packed.</a:t>
            </a:r>
          </a:p>
          <a:p>
            <a:r>
              <a:rPr lang="en-US" dirty="0"/>
              <a:t>Options:</a:t>
            </a:r>
          </a:p>
          <a:p>
            <a:pPr lvl="1"/>
            <a:r>
              <a:rPr lang="en-US" dirty="0"/>
              <a:t>PACK</a:t>
            </a:r>
          </a:p>
          <a:p>
            <a:pPr lvl="1"/>
            <a:r>
              <a:rPr lang="en-US" dirty="0"/>
              <a:t>SHIP</a:t>
            </a:r>
          </a:p>
          <a:p>
            <a:pPr lvl="1"/>
            <a:r>
              <a:rPr lang="en-US" dirty="0"/>
              <a:t>BOTH</a:t>
            </a:r>
          </a:p>
          <a:p>
            <a:pPr lvl="1"/>
            <a:r>
              <a:rPr lang="en-US" dirty="0"/>
              <a:t>NO (default)</a:t>
            </a:r>
          </a:p>
        </p:txBody>
      </p:sp>
      <p:pic>
        <p:nvPicPr>
          <p:cNvPr id="9" name="Content Placeholder 6">
            <a:extLst>
              <a:ext uri="{FF2B5EF4-FFF2-40B4-BE49-F238E27FC236}">
                <a16:creationId xmlns:a16="http://schemas.microsoft.com/office/drawing/2014/main" id="{E4C77D40-B147-81CC-4872-312C67D7A733}"/>
              </a:ext>
            </a:extLst>
          </p:cNvPr>
          <p:cNvPicPr>
            <a:picLocks noGrp="1" noChangeAspect="1"/>
          </p:cNvPicPr>
          <p:nvPr>
            <p:ph sz="half" idx="2"/>
          </p:nvPr>
        </p:nvPicPr>
        <p:blipFill>
          <a:blip r:embed="rId2"/>
          <a:stretch/>
        </p:blipFill>
        <p:spPr>
          <a:xfrm>
            <a:off x="5034961" y="1075035"/>
            <a:ext cx="7030038" cy="5281315"/>
          </a:xfrm>
          <a:prstGeom prst="rect">
            <a:avLst/>
          </a:prstGeom>
        </p:spPr>
      </p:pic>
    </p:spTree>
    <p:extLst>
      <p:ext uri="{BB962C8B-B14F-4D97-AF65-F5344CB8AC3E}">
        <p14:creationId xmlns:p14="http://schemas.microsoft.com/office/powerpoint/2010/main" val="2104926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B7670-D1F7-3EF0-5C57-70FEB2F969FA}"/>
              </a:ext>
            </a:extLst>
          </p:cNvPr>
          <p:cNvSpPr>
            <a:spLocks noGrp="1"/>
          </p:cNvSpPr>
          <p:nvPr>
            <p:ph type="title"/>
          </p:nvPr>
        </p:nvSpPr>
        <p:spPr/>
        <p:txBody>
          <a:bodyPr/>
          <a:lstStyle/>
          <a:p>
            <a:r>
              <a:rPr lang="en-US" dirty="0"/>
              <a:t>Notes &amp; Alerts – Reference Groups</a:t>
            </a:r>
          </a:p>
        </p:txBody>
      </p:sp>
      <p:sp>
        <p:nvSpPr>
          <p:cNvPr id="3" name="Slide Number Placeholder 2">
            <a:extLst>
              <a:ext uri="{FF2B5EF4-FFF2-40B4-BE49-F238E27FC236}">
                <a16:creationId xmlns:a16="http://schemas.microsoft.com/office/drawing/2014/main" id="{377F5D90-4A79-F6B2-1257-26D73121384A}"/>
              </a:ext>
            </a:extLst>
          </p:cNvPr>
          <p:cNvSpPr>
            <a:spLocks noGrp="1"/>
          </p:cNvSpPr>
          <p:nvPr>
            <p:ph type="sldNum" sz="quarter" idx="12"/>
          </p:nvPr>
        </p:nvSpPr>
        <p:spPr/>
        <p:txBody>
          <a:bodyPr/>
          <a:lstStyle/>
          <a:p>
            <a:fld id="{C263D6C4-4840-40CC-AC84-17E24B3B7BDE}" type="slidenum">
              <a:rPr lang="en-US" noProof="0" smtClean="0"/>
              <a:pPr/>
              <a:t>6</a:t>
            </a:fld>
            <a:endParaRPr lang="en-US" noProof="0" dirty="0"/>
          </a:p>
        </p:txBody>
      </p:sp>
      <p:pic>
        <p:nvPicPr>
          <p:cNvPr id="7" name="Content Placeholder 6">
            <a:extLst>
              <a:ext uri="{FF2B5EF4-FFF2-40B4-BE49-F238E27FC236}">
                <a16:creationId xmlns:a16="http://schemas.microsoft.com/office/drawing/2014/main" id="{85E43CF3-7DA8-B355-B838-1FB87FF8F47C}"/>
              </a:ext>
            </a:extLst>
          </p:cNvPr>
          <p:cNvPicPr>
            <a:picLocks noGrp="1" noChangeAspect="1"/>
          </p:cNvPicPr>
          <p:nvPr>
            <p:ph idx="1"/>
          </p:nvPr>
        </p:nvPicPr>
        <p:blipFill>
          <a:blip r:embed="rId2"/>
          <a:stretch>
            <a:fillRect/>
          </a:stretch>
        </p:blipFill>
        <p:spPr>
          <a:xfrm>
            <a:off x="511983" y="1363114"/>
            <a:ext cx="11168033" cy="1514310"/>
          </a:xfrm>
          <a:prstGeom prst="rect">
            <a:avLst/>
          </a:prstGeom>
        </p:spPr>
      </p:pic>
      <p:sp>
        <p:nvSpPr>
          <p:cNvPr id="5" name="Footer Placeholder 4">
            <a:extLst>
              <a:ext uri="{FF2B5EF4-FFF2-40B4-BE49-F238E27FC236}">
                <a16:creationId xmlns:a16="http://schemas.microsoft.com/office/drawing/2014/main" id="{071B32FB-2C5B-21B2-3CC0-F42AFF34D804}"/>
              </a:ext>
            </a:extLst>
          </p:cNvPr>
          <p:cNvSpPr>
            <a:spLocks noGrp="1"/>
          </p:cNvSpPr>
          <p:nvPr>
            <p:ph type="ftr" sz="quarter" idx="13"/>
          </p:nvPr>
        </p:nvSpPr>
        <p:spPr/>
        <p:txBody>
          <a:bodyPr/>
          <a:lstStyle/>
          <a:p>
            <a:pPr algn="l"/>
            <a:r>
              <a:rPr lang="en-US"/>
              <a:t>EPICS User Conference 2026  </a:t>
            </a:r>
            <a:r>
              <a:rPr lang="en-US">
                <a:cs typeface="Arial" panose="020B0604020202020204" pitchFamily="34" charset="0"/>
              </a:rPr>
              <a:t>• </a:t>
            </a:r>
            <a:r>
              <a:rPr lang="en-US"/>
              <a:t> Austin, Texas</a:t>
            </a:r>
            <a:endParaRPr lang="en-US" dirty="0"/>
          </a:p>
        </p:txBody>
      </p:sp>
      <p:sp>
        <p:nvSpPr>
          <p:cNvPr id="10" name="Rectangle: Rounded Corners 9">
            <a:extLst>
              <a:ext uri="{FF2B5EF4-FFF2-40B4-BE49-F238E27FC236}">
                <a16:creationId xmlns:a16="http://schemas.microsoft.com/office/drawing/2014/main" id="{9224FA06-385B-FE42-0D73-96A5C54F22BF}"/>
              </a:ext>
            </a:extLst>
          </p:cNvPr>
          <p:cNvSpPr/>
          <p:nvPr/>
        </p:nvSpPr>
        <p:spPr>
          <a:xfrm>
            <a:off x="3279766" y="2315361"/>
            <a:ext cx="1183177" cy="311478"/>
          </a:xfrm>
          <a:prstGeom prst="roundRect">
            <a:avLst>
              <a:gd name="adj" fmla="val 8824"/>
            </a:avLst>
          </a:prstGeom>
          <a:noFill/>
          <a:ln w="28575">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13F45E70-48BF-CD40-2820-8D471BEC2C64}"/>
              </a:ext>
            </a:extLst>
          </p:cNvPr>
          <p:cNvPicPr>
            <a:picLocks noChangeAspect="1"/>
          </p:cNvPicPr>
          <p:nvPr/>
        </p:nvPicPr>
        <p:blipFill>
          <a:blip r:embed="rId3"/>
          <a:stretch>
            <a:fillRect/>
          </a:stretch>
        </p:blipFill>
        <p:spPr>
          <a:xfrm>
            <a:off x="2845420" y="1363114"/>
            <a:ext cx="6501159" cy="4870384"/>
          </a:xfrm>
          <a:prstGeom prst="rect">
            <a:avLst/>
          </a:prstGeom>
        </p:spPr>
      </p:pic>
      <p:pic>
        <p:nvPicPr>
          <p:cNvPr id="12" name="Picture 11">
            <a:extLst>
              <a:ext uri="{FF2B5EF4-FFF2-40B4-BE49-F238E27FC236}">
                <a16:creationId xmlns:a16="http://schemas.microsoft.com/office/drawing/2014/main" id="{75860691-982B-5087-624C-2A0EB95A5E53}"/>
              </a:ext>
            </a:extLst>
          </p:cNvPr>
          <p:cNvPicPr>
            <a:picLocks noChangeAspect="1"/>
          </p:cNvPicPr>
          <p:nvPr/>
        </p:nvPicPr>
        <p:blipFill>
          <a:blip r:embed="rId4"/>
          <a:stretch>
            <a:fillRect/>
          </a:stretch>
        </p:blipFill>
        <p:spPr>
          <a:xfrm>
            <a:off x="2845420" y="1363114"/>
            <a:ext cx="6501159" cy="4870384"/>
          </a:xfrm>
          <a:prstGeom prst="rect">
            <a:avLst/>
          </a:prstGeom>
        </p:spPr>
      </p:pic>
    </p:spTree>
    <p:extLst>
      <p:ext uri="{BB962C8B-B14F-4D97-AF65-F5344CB8AC3E}">
        <p14:creationId xmlns:p14="http://schemas.microsoft.com/office/powerpoint/2010/main" val="3683468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22D4FE-CC7B-0E6C-C123-A9002CF94C7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7D457CB-E3E6-FE4D-F2DC-4CC02ED0E847}"/>
              </a:ext>
            </a:extLst>
          </p:cNvPr>
          <p:cNvSpPr>
            <a:spLocks noGrp="1"/>
          </p:cNvSpPr>
          <p:nvPr>
            <p:ph type="title"/>
          </p:nvPr>
        </p:nvSpPr>
        <p:spPr/>
        <p:txBody>
          <a:bodyPr/>
          <a:lstStyle/>
          <a:p>
            <a:r>
              <a:rPr lang="en-US" dirty="0"/>
              <a:t>Tensile Testing - Configuration</a:t>
            </a:r>
          </a:p>
        </p:txBody>
      </p:sp>
      <p:sp>
        <p:nvSpPr>
          <p:cNvPr id="3" name="Slide Number Placeholder 2">
            <a:extLst>
              <a:ext uri="{FF2B5EF4-FFF2-40B4-BE49-F238E27FC236}">
                <a16:creationId xmlns:a16="http://schemas.microsoft.com/office/drawing/2014/main" id="{A920EEE4-24B7-4133-F2F0-06903D4D5B72}"/>
              </a:ext>
            </a:extLst>
          </p:cNvPr>
          <p:cNvSpPr>
            <a:spLocks noGrp="1"/>
          </p:cNvSpPr>
          <p:nvPr>
            <p:ph type="sldNum" sz="quarter" idx="12"/>
          </p:nvPr>
        </p:nvSpPr>
        <p:spPr/>
        <p:txBody>
          <a:bodyPr/>
          <a:lstStyle/>
          <a:p>
            <a:fld id="{C263D6C4-4840-40CC-AC84-17E24B3B7BDE}" type="slidenum">
              <a:rPr lang="en-US" noProof="0" smtClean="0"/>
              <a:pPr/>
              <a:t>60</a:t>
            </a:fld>
            <a:endParaRPr lang="en-US" noProof="0" dirty="0"/>
          </a:p>
        </p:txBody>
      </p:sp>
      <p:sp>
        <p:nvSpPr>
          <p:cNvPr id="5" name="Footer Placeholder 4">
            <a:extLst>
              <a:ext uri="{FF2B5EF4-FFF2-40B4-BE49-F238E27FC236}">
                <a16:creationId xmlns:a16="http://schemas.microsoft.com/office/drawing/2014/main" id="{A6E0F90D-AF25-551F-7B21-DF73DFB04296}"/>
              </a:ext>
            </a:extLst>
          </p:cNvPr>
          <p:cNvSpPr>
            <a:spLocks noGrp="1"/>
          </p:cNvSpPr>
          <p:nvPr>
            <p:ph type="ftr" sz="quarter" idx="13"/>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sp>
        <p:nvSpPr>
          <p:cNvPr id="8" name="Content Placeholder 7">
            <a:extLst>
              <a:ext uri="{FF2B5EF4-FFF2-40B4-BE49-F238E27FC236}">
                <a16:creationId xmlns:a16="http://schemas.microsoft.com/office/drawing/2014/main" id="{4F8480D7-9B09-F84B-102B-AAEFBF486329}"/>
              </a:ext>
            </a:extLst>
          </p:cNvPr>
          <p:cNvSpPr>
            <a:spLocks noGrp="1"/>
          </p:cNvSpPr>
          <p:nvPr>
            <p:ph sz="half" idx="1"/>
          </p:nvPr>
        </p:nvSpPr>
        <p:spPr>
          <a:xfrm>
            <a:off x="443366" y="1090939"/>
            <a:ext cx="4647110" cy="5086024"/>
          </a:xfrm>
        </p:spPr>
        <p:txBody>
          <a:bodyPr/>
          <a:lstStyle/>
          <a:p>
            <a:pPr marL="0" indent="0">
              <a:buNone/>
            </a:pPr>
            <a:r>
              <a:rPr lang="en-US" dirty="0" err="1"/>
              <a:t>gRequireTensileTestsForQC</a:t>
            </a:r>
            <a:endParaRPr lang="en-US" dirty="0"/>
          </a:p>
          <a:p>
            <a:r>
              <a:rPr lang="en-US" dirty="0"/>
              <a:t>For items that include a QC department in the routing, require at least one passed tensile test for each lot before it can be packed.</a:t>
            </a:r>
          </a:p>
          <a:p>
            <a:r>
              <a:rPr lang="en-US" dirty="0"/>
              <a:t>Options:</a:t>
            </a:r>
          </a:p>
          <a:p>
            <a:pPr lvl="1"/>
            <a:r>
              <a:rPr lang="en-US" dirty="0"/>
              <a:t>PACK</a:t>
            </a:r>
          </a:p>
          <a:p>
            <a:pPr lvl="1"/>
            <a:r>
              <a:rPr lang="en-US" dirty="0"/>
              <a:t>SHIP</a:t>
            </a:r>
          </a:p>
          <a:p>
            <a:pPr lvl="1"/>
            <a:r>
              <a:rPr lang="en-US" dirty="0"/>
              <a:t>BOTH</a:t>
            </a:r>
          </a:p>
          <a:p>
            <a:pPr lvl="1"/>
            <a:r>
              <a:rPr lang="en-US" dirty="0"/>
              <a:t>NO (default)</a:t>
            </a:r>
          </a:p>
        </p:txBody>
      </p:sp>
      <p:pic>
        <p:nvPicPr>
          <p:cNvPr id="9" name="Content Placeholder 6">
            <a:extLst>
              <a:ext uri="{FF2B5EF4-FFF2-40B4-BE49-F238E27FC236}">
                <a16:creationId xmlns:a16="http://schemas.microsoft.com/office/drawing/2014/main" id="{325B69E3-A84E-E50D-D353-05A00EBF1EC4}"/>
              </a:ext>
            </a:extLst>
          </p:cNvPr>
          <p:cNvPicPr>
            <a:picLocks noGrp="1" noChangeAspect="1"/>
          </p:cNvPicPr>
          <p:nvPr>
            <p:ph sz="half" idx="2"/>
          </p:nvPr>
        </p:nvPicPr>
        <p:blipFill>
          <a:blip r:embed="rId2"/>
          <a:srcRect/>
          <a:stretch/>
        </p:blipFill>
        <p:spPr>
          <a:xfrm>
            <a:off x="5034961" y="1075035"/>
            <a:ext cx="7030038" cy="5281315"/>
          </a:xfrm>
          <a:prstGeom prst="rect">
            <a:avLst/>
          </a:prstGeom>
        </p:spPr>
      </p:pic>
    </p:spTree>
    <p:extLst>
      <p:ext uri="{BB962C8B-B14F-4D97-AF65-F5344CB8AC3E}">
        <p14:creationId xmlns:p14="http://schemas.microsoft.com/office/powerpoint/2010/main" val="9155835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2BE5BF-9922-45FB-8F3F-4446D40A051B}"/>
              </a:ext>
            </a:extLst>
          </p:cNvPr>
          <p:cNvSpPr>
            <a:spLocks noGrp="1"/>
          </p:cNvSpPr>
          <p:nvPr>
            <p:ph type="ctrTitle"/>
          </p:nvPr>
        </p:nvSpPr>
        <p:spPr/>
        <p:txBody>
          <a:bodyPr/>
          <a:lstStyle/>
          <a:p>
            <a:r>
              <a:rPr lang="en-US" dirty="0"/>
              <a:t>Thank You</a:t>
            </a:r>
            <a:endParaRPr lang="en-GB" dirty="0"/>
          </a:p>
        </p:txBody>
      </p:sp>
      <p:sp>
        <p:nvSpPr>
          <p:cNvPr id="3" name="Footer Placeholder 2">
            <a:extLst>
              <a:ext uri="{FF2B5EF4-FFF2-40B4-BE49-F238E27FC236}">
                <a16:creationId xmlns:a16="http://schemas.microsoft.com/office/drawing/2014/main" id="{541880AC-7B9D-5E44-1884-250948AB3DF7}"/>
              </a:ext>
            </a:extLst>
          </p:cNvPr>
          <p:cNvSpPr>
            <a:spLocks noGrp="1"/>
          </p:cNvSpPr>
          <p:nvPr>
            <p:ph type="ftr" sz="quarter" idx="10"/>
          </p:nvPr>
        </p:nvSpPr>
        <p:spPr/>
        <p:txBody>
          <a:bodyPr/>
          <a:lstStyle/>
          <a:p>
            <a:r>
              <a:rPr lang="en-US"/>
              <a:t>EPICS User Conference 2026  </a:t>
            </a:r>
            <a:r>
              <a:rPr lang="en-US">
                <a:cs typeface="Arial" panose="020B0604020202020204" pitchFamily="34" charset="0"/>
              </a:rPr>
              <a:t>• </a:t>
            </a:r>
            <a:r>
              <a:rPr lang="en-US"/>
              <a:t> Austin, Texas</a:t>
            </a:r>
            <a:endParaRPr lang="en-US" dirty="0"/>
          </a:p>
        </p:txBody>
      </p:sp>
      <p:sp>
        <p:nvSpPr>
          <p:cNvPr id="4" name="Slide Number Placeholder 3">
            <a:extLst>
              <a:ext uri="{FF2B5EF4-FFF2-40B4-BE49-F238E27FC236}">
                <a16:creationId xmlns:a16="http://schemas.microsoft.com/office/drawing/2014/main" id="{11C7EF76-7DC9-1E86-1384-B5C8B99A4E89}"/>
              </a:ext>
            </a:extLst>
          </p:cNvPr>
          <p:cNvSpPr>
            <a:spLocks noGrp="1"/>
          </p:cNvSpPr>
          <p:nvPr>
            <p:ph type="sldNum" sz="quarter" idx="11"/>
          </p:nvPr>
        </p:nvSpPr>
        <p:spPr/>
        <p:txBody>
          <a:bodyPr/>
          <a:lstStyle/>
          <a:p>
            <a:fld id="{C263D6C4-4840-40CC-AC84-17E24B3B7BDE}" type="slidenum">
              <a:rPr lang="en-US" noProof="0" smtClean="0"/>
              <a:t>61</a:t>
            </a:fld>
            <a:endParaRPr lang="en-US" noProof="0" dirty="0"/>
          </a:p>
        </p:txBody>
      </p:sp>
    </p:spTree>
    <p:extLst>
      <p:ext uri="{BB962C8B-B14F-4D97-AF65-F5344CB8AC3E}">
        <p14:creationId xmlns:p14="http://schemas.microsoft.com/office/powerpoint/2010/main" val="429771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3C0803-7318-2BB2-757B-3A6458020D2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99CE852-376E-0792-032D-350C26C423AC}"/>
              </a:ext>
            </a:extLst>
          </p:cNvPr>
          <p:cNvSpPr>
            <a:spLocks noGrp="1"/>
          </p:cNvSpPr>
          <p:nvPr>
            <p:ph type="title"/>
          </p:nvPr>
        </p:nvSpPr>
        <p:spPr/>
        <p:txBody>
          <a:bodyPr/>
          <a:lstStyle/>
          <a:p>
            <a:r>
              <a:rPr lang="en-US" dirty="0"/>
              <a:t>Notes &amp; Alerts – Reference Groups</a:t>
            </a:r>
          </a:p>
        </p:txBody>
      </p:sp>
      <p:sp>
        <p:nvSpPr>
          <p:cNvPr id="3" name="Slide Number Placeholder 2">
            <a:extLst>
              <a:ext uri="{FF2B5EF4-FFF2-40B4-BE49-F238E27FC236}">
                <a16:creationId xmlns:a16="http://schemas.microsoft.com/office/drawing/2014/main" id="{6ECDFBC6-CD7F-C072-A4A7-25237DB63532}"/>
              </a:ext>
            </a:extLst>
          </p:cNvPr>
          <p:cNvSpPr>
            <a:spLocks noGrp="1"/>
          </p:cNvSpPr>
          <p:nvPr>
            <p:ph type="sldNum" sz="quarter" idx="12"/>
          </p:nvPr>
        </p:nvSpPr>
        <p:spPr/>
        <p:txBody>
          <a:bodyPr/>
          <a:lstStyle/>
          <a:p>
            <a:fld id="{C263D6C4-4840-40CC-AC84-17E24B3B7BDE}" type="slidenum">
              <a:rPr lang="en-US" noProof="0" smtClean="0"/>
              <a:pPr/>
              <a:t>7</a:t>
            </a:fld>
            <a:endParaRPr lang="en-US" noProof="0" dirty="0"/>
          </a:p>
        </p:txBody>
      </p:sp>
      <p:sp>
        <p:nvSpPr>
          <p:cNvPr id="5" name="Footer Placeholder 4">
            <a:extLst>
              <a:ext uri="{FF2B5EF4-FFF2-40B4-BE49-F238E27FC236}">
                <a16:creationId xmlns:a16="http://schemas.microsoft.com/office/drawing/2014/main" id="{EC4C0ECA-33C9-9D1B-2F7D-636571EDA4E7}"/>
              </a:ext>
            </a:extLst>
          </p:cNvPr>
          <p:cNvSpPr>
            <a:spLocks noGrp="1"/>
          </p:cNvSpPr>
          <p:nvPr>
            <p:ph type="ftr" sz="quarter" idx="13"/>
          </p:nvPr>
        </p:nvSpPr>
        <p:spPr/>
        <p:txBody>
          <a:bodyPr/>
          <a:lstStyle/>
          <a:p>
            <a:pPr algn="l"/>
            <a:r>
              <a:rPr lang="en-US"/>
              <a:t>EPICS User Conference 2026  </a:t>
            </a:r>
            <a:r>
              <a:rPr lang="en-US">
                <a:cs typeface="Arial" panose="020B0604020202020204" pitchFamily="34" charset="0"/>
              </a:rPr>
              <a:t>• </a:t>
            </a:r>
            <a:r>
              <a:rPr lang="en-US"/>
              <a:t> Austin, Texas</a:t>
            </a:r>
            <a:endParaRPr lang="en-US" dirty="0"/>
          </a:p>
        </p:txBody>
      </p:sp>
      <p:pic>
        <p:nvPicPr>
          <p:cNvPr id="11" name="Content Placeholder 10">
            <a:extLst>
              <a:ext uri="{FF2B5EF4-FFF2-40B4-BE49-F238E27FC236}">
                <a16:creationId xmlns:a16="http://schemas.microsoft.com/office/drawing/2014/main" id="{FE593C82-ACEE-7937-6FE1-0C57E8A5AA69}"/>
              </a:ext>
            </a:extLst>
          </p:cNvPr>
          <p:cNvPicPr>
            <a:picLocks noGrp="1" noChangeAspect="1"/>
          </p:cNvPicPr>
          <p:nvPr>
            <p:ph idx="1"/>
          </p:nvPr>
        </p:nvPicPr>
        <p:blipFill>
          <a:blip r:embed="rId2"/>
          <a:stretch>
            <a:fillRect/>
          </a:stretch>
        </p:blipFill>
        <p:spPr>
          <a:xfrm>
            <a:off x="443365" y="1186190"/>
            <a:ext cx="11297008" cy="1831329"/>
          </a:xfrm>
          <a:prstGeom prst="rect">
            <a:avLst/>
          </a:prstGeom>
        </p:spPr>
      </p:pic>
      <p:sp>
        <p:nvSpPr>
          <p:cNvPr id="10" name="Rectangle: Rounded Corners 9">
            <a:extLst>
              <a:ext uri="{FF2B5EF4-FFF2-40B4-BE49-F238E27FC236}">
                <a16:creationId xmlns:a16="http://schemas.microsoft.com/office/drawing/2014/main" id="{9584EAFF-519D-05B9-618E-0A8915E08365}"/>
              </a:ext>
            </a:extLst>
          </p:cNvPr>
          <p:cNvSpPr/>
          <p:nvPr/>
        </p:nvSpPr>
        <p:spPr>
          <a:xfrm>
            <a:off x="1670422" y="1611273"/>
            <a:ext cx="1959746" cy="311478"/>
          </a:xfrm>
          <a:prstGeom prst="roundRect">
            <a:avLst>
              <a:gd name="adj" fmla="val 8824"/>
            </a:avLst>
          </a:prstGeom>
          <a:noFill/>
          <a:ln w="28575">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70C008D1-DA73-42F7-737B-E25ED25ABC48}"/>
              </a:ext>
            </a:extLst>
          </p:cNvPr>
          <p:cNvPicPr>
            <a:picLocks noChangeAspect="1"/>
          </p:cNvPicPr>
          <p:nvPr/>
        </p:nvPicPr>
        <p:blipFill>
          <a:blip r:embed="rId3"/>
          <a:stretch>
            <a:fillRect/>
          </a:stretch>
        </p:blipFill>
        <p:spPr>
          <a:xfrm>
            <a:off x="2668761" y="1186190"/>
            <a:ext cx="6846215" cy="5128885"/>
          </a:xfrm>
          <a:prstGeom prst="rect">
            <a:avLst/>
          </a:prstGeom>
        </p:spPr>
      </p:pic>
      <p:pic>
        <p:nvPicPr>
          <p:cNvPr id="16" name="Picture 15">
            <a:extLst>
              <a:ext uri="{FF2B5EF4-FFF2-40B4-BE49-F238E27FC236}">
                <a16:creationId xmlns:a16="http://schemas.microsoft.com/office/drawing/2014/main" id="{C0734FE8-73DA-7935-FFCB-DBD663955C57}"/>
              </a:ext>
            </a:extLst>
          </p:cNvPr>
          <p:cNvPicPr>
            <a:picLocks noChangeAspect="1"/>
          </p:cNvPicPr>
          <p:nvPr/>
        </p:nvPicPr>
        <p:blipFill>
          <a:blip r:embed="rId4"/>
          <a:stretch>
            <a:fillRect/>
          </a:stretch>
        </p:blipFill>
        <p:spPr>
          <a:xfrm>
            <a:off x="2286068" y="1192805"/>
            <a:ext cx="7611600" cy="5115364"/>
          </a:xfrm>
          <a:prstGeom prst="rect">
            <a:avLst/>
          </a:prstGeom>
        </p:spPr>
      </p:pic>
    </p:spTree>
    <p:extLst>
      <p:ext uri="{BB962C8B-B14F-4D97-AF65-F5344CB8AC3E}">
        <p14:creationId xmlns:p14="http://schemas.microsoft.com/office/powerpoint/2010/main" val="1987719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F1D93B-6541-23CD-C8C0-E66DC87DA8F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F313D3C-5FE7-77B3-BEC0-7E39EA35C64B}"/>
              </a:ext>
            </a:extLst>
          </p:cNvPr>
          <p:cNvSpPr>
            <a:spLocks noGrp="1"/>
          </p:cNvSpPr>
          <p:nvPr>
            <p:ph type="title"/>
          </p:nvPr>
        </p:nvSpPr>
        <p:spPr/>
        <p:txBody>
          <a:bodyPr/>
          <a:lstStyle/>
          <a:p>
            <a:r>
              <a:rPr lang="en-US" dirty="0"/>
              <a:t>Notes &amp; Alerts – Reference Groups</a:t>
            </a:r>
          </a:p>
        </p:txBody>
      </p:sp>
      <p:sp>
        <p:nvSpPr>
          <p:cNvPr id="3" name="Slide Number Placeholder 2">
            <a:extLst>
              <a:ext uri="{FF2B5EF4-FFF2-40B4-BE49-F238E27FC236}">
                <a16:creationId xmlns:a16="http://schemas.microsoft.com/office/drawing/2014/main" id="{E9A12655-99B2-25A6-0C7D-42F5869AD781}"/>
              </a:ext>
            </a:extLst>
          </p:cNvPr>
          <p:cNvSpPr>
            <a:spLocks noGrp="1"/>
          </p:cNvSpPr>
          <p:nvPr>
            <p:ph type="sldNum" sz="quarter" idx="12"/>
          </p:nvPr>
        </p:nvSpPr>
        <p:spPr/>
        <p:txBody>
          <a:bodyPr/>
          <a:lstStyle/>
          <a:p>
            <a:fld id="{C263D6C4-4840-40CC-AC84-17E24B3B7BDE}" type="slidenum">
              <a:rPr lang="en-US" noProof="0" smtClean="0"/>
              <a:pPr/>
              <a:t>8</a:t>
            </a:fld>
            <a:endParaRPr lang="en-US" noProof="0" dirty="0"/>
          </a:p>
        </p:txBody>
      </p:sp>
      <p:sp>
        <p:nvSpPr>
          <p:cNvPr id="5" name="Footer Placeholder 4">
            <a:extLst>
              <a:ext uri="{FF2B5EF4-FFF2-40B4-BE49-F238E27FC236}">
                <a16:creationId xmlns:a16="http://schemas.microsoft.com/office/drawing/2014/main" id="{5CC7A3CF-9336-68D2-5BE5-93D4B2B3B6FA}"/>
              </a:ext>
            </a:extLst>
          </p:cNvPr>
          <p:cNvSpPr>
            <a:spLocks noGrp="1"/>
          </p:cNvSpPr>
          <p:nvPr>
            <p:ph type="ftr" sz="quarter" idx="13"/>
          </p:nvPr>
        </p:nvSpPr>
        <p:spPr/>
        <p:txBody>
          <a:bodyPr/>
          <a:lstStyle/>
          <a:p>
            <a:pPr algn="l"/>
            <a:r>
              <a:rPr lang="en-US"/>
              <a:t>EPICS User Conference 2026  </a:t>
            </a:r>
            <a:r>
              <a:rPr lang="en-US">
                <a:cs typeface="Arial" panose="020B0604020202020204" pitchFamily="34" charset="0"/>
              </a:rPr>
              <a:t>• </a:t>
            </a:r>
            <a:r>
              <a:rPr lang="en-US"/>
              <a:t> Austin, Texas</a:t>
            </a:r>
            <a:endParaRPr lang="en-US" dirty="0"/>
          </a:p>
        </p:txBody>
      </p:sp>
      <p:pic>
        <p:nvPicPr>
          <p:cNvPr id="8" name="Content Placeholder 7">
            <a:extLst>
              <a:ext uri="{FF2B5EF4-FFF2-40B4-BE49-F238E27FC236}">
                <a16:creationId xmlns:a16="http://schemas.microsoft.com/office/drawing/2014/main" id="{2B29AC61-DCE1-44DA-C537-412AB35E4C15}"/>
              </a:ext>
            </a:extLst>
          </p:cNvPr>
          <p:cNvPicPr>
            <a:picLocks noGrp="1" noChangeAspect="1"/>
          </p:cNvPicPr>
          <p:nvPr>
            <p:ph idx="1"/>
          </p:nvPr>
        </p:nvPicPr>
        <p:blipFill>
          <a:blip r:embed="rId2"/>
          <a:stretch>
            <a:fillRect/>
          </a:stretch>
        </p:blipFill>
        <p:spPr>
          <a:xfrm>
            <a:off x="2823439" y="1090613"/>
            <a:ext cx="6545121" cy="5224462"/>
          </a:xfrm>
          <a:prstGeom prst="rect">
            <a:avLst/>
          </a:prstGeom>
        </p:spPr>
      </p:pic>
      <p:sp>
        <p:nvSpPr>
          <p:cNvPr id="10" name="Rectangle: Rounded Corners 9">
            <a:extLst>
              <a:ext uri="{FF2B5EF4-FFF2-40B4-BE49-F238E27FC236}">
                <a16:creationId xmlns:a16="http://schemas.microsoft.com/office/drawing/2014/main" id="{59C23FC2-46C3-B504-B2A6-A3B1E2B82451}"/>
              </a:ext>
            </a:extLst>
          </p:cNvPr>
          <p:cNvSpPr/>
          <p:nvPr/>
        </p:nvSpPr>
        <p:spPr>
          <a:xfrm>
            <a:off x="2863595" y="5840248"/>
            <a:ext cx="1077469" cy="311478"/>
          </a:xfrm>
          <a:prstGeom prst="roundRect">
            <a:avLst>
              <a:gd name="adj" fmla="val 8824"/>
            </a:avLst>
          </a:prstGeom>
          <a:noFill/>
          <a:ln w="28575">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46637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A2A5D7-A26C-328E-69BC-A58E0FE7E31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61B4BD-35C1-7081-F578-6D546D22863D}"/>
              </a:ext>
            </a:extLst>
          </p:cNvPr>
          <p:cNvSpPr>
            <a:spLocks noGrp="1"/>
          </p:cNvSpPr>
          <p:nvPr>
            <p:ph type="title"/>
          </p:nvPr>
        </p:nvSpPr>
        <p:spPr/>
        <p:txBody>
          <a:bodyPr/>
          <a:lstStyle/>
          <a:p>
            <a:r>
              <a:rPr lang="en-US" dirty="0"/>
              <a:t>Notes &amp; Alerts – Reference Groups</a:t>
            </a:r>
          </a:p>
        </p:txBody>
      </p:sp>
      <p:sp>
        <p:nvSpPr>
          <p:cNvPr id="3" name="Slide Number Placeholder 2">
            <a:extLst>
              <a:ext uri="{FF2B5EF4-FFF2-40B4-BE49-F238E27FC236}">
                <a16:creationId xmlns:a16="http://schemas.microsoft.com/office/drawing/2014/main" id="{8D3DBDC1-705C-6711-9D5F-AFCC9E76B22F}"/>
              </a:ext>
            </a:extLst>
          </p:cNvPr>
          <p:cNvSpPr>
            <a:spLocks noGrp="1"/>
          </p:cNvSpPr>
          <p:nvPr>
            <p:ph type="sldNum" sz="quarter" idx="12"/>
          </p:nvPr>
        </p:nvSpPr>
        <p:spPr/>
        <p:txBody>
          <a:bodyPr/>
          <a:lstStyle/>
          <a:p>
            <a:fld id="{C263D6C4-4840-40CC-AC84-17E24B3B7BDE}" type="slidenum">
              <a:rPr lang="en-US" noProof="0" smtClean="0"/>
              <a:pPr/>
              <a:t>9</a:t>
            </a:fld>
            <a:endParaRPr lang="en-US" noProof="0" dirty="0"/>
          </a:p>
        </p:txBody>
      </p:sp>
      <p:sp>
        <p:nvSpPr>
          <p:cNvPr id="5" name="Footer Placeholder 4">
            <a:extLst>
              <a:ext uri="{FF2B5EF4-FFF2-40B4-BE49-F238E27FC236}">
                <a16:creationId xmlns:a16="http://schemas.microsoft.com/office/drawing/2014/main" id="{6DB4983F-2401-4EF6-C779-104178D67018}"/>
              </a:ext>
            </a:extLst>
          </p:cNvPr>
          <p:cNvSpPr>
            <a:spLocks noGrp="1"/>
          </p:cNvSpPr>
          <p:nvPr>
            <p:ph type="ftr" sz="quarter" idx="13"/>
          </p:nvPr>
        </p:nvSpPr>
        <p:spPr/>
        <p:txBody>
          <a:bodyPr/>
          <a:lstStyle/>
          <a:p>
            <a:pPr algn="l"/>
            <a:r>
              <a:rPr lang="en-US"/>
              <a:t>EPICS User Conference 2026  </a:t>
            </a:r>
            <a:r>
              <a:rPr lang="en-US">
                <a:cs typeface="Arial" panose="020B0604020202020204" pitchFamily="34" charset="0"/>
              </a:rPr>
              <a:t>• </a:t>
            </a:r>
            <a:r>
              <a:rPr lang="en-US"/>
              <a:t> Austin, Texas</a:t>
            </a:r>
            <a:endParaRPr lang="en-US" dirty="0"/>
          </a:p>
        </p:txBody>
      </p:sp>
      <p:pic>
        <p:nvPicPr>
          <p:cNvPr id="8" name="Content Placeholder 7">
            <a:extLst>
              <a:ext uri="{FF2B5EF4-FFF2-40B4-BE49-F238E27FC236}">
                <a16:creationId xmlns:a16="http://schemas.microsoft.com/office/drawing/2014/main" id="{4DBCB580-0D9C-5CF9-3C6F-BDBC811CACCC}"/>
              </a:ext>
            </a:extLst>
          </p:cNvPr>
          <p:cNvPicPr>
            <a:picLocks noGrp="1" noChangeAspect="1"/>
          </p:cNvPicPr>
          <p:nvPr>
            <p:ph idx="1"/>
          </p:nvPr>
        </p:nvPicPr>
        <p:blipFill>
          <a:blip r:embed="rId2"/>
          <a:srcRect t="81163" r="62108"/>
          <a:stretch>
            <a:fillRect/>
          </a:stretch>
        </p:blipFill>
        <p:spPr>
          <a:xfrm>
            <a:off x="2666807" y="2377441"/>
            <a:ext cx="6858386" cy="2721482"/>
          </a:xfrm>
          <a:prstGeom prst="rect">
            <a:avLst/>
          </a:prstGeom>
        </p:spPr>
      </p:pic>
      <p:sp>
        <p:nvSpPr>
          <p:cNvPr id="10" name="Rectangle: Rounded Corners 9">
            <a:extLst>
              <a:ext uri="{FF2B5EF4-FFF2-40B4-BE49-F238E27FC236}">
                <a16:creationId xmlns:a16="http://schemas.microsoft.com/office/drawing/2014/main" id="{4930AE75-6853-BB55-1BC3-8C5B606333DB}"/>
              </a:ext>
            </a:extLst>
          </p:cNvPr>
          <p:cNvSpPr/>
          <p:nvPr/>
        </p:nvSpPr>
        <p:spPr>
          <a:xfrm>
            <a:off x="2836163" y="3984016"/>
            <a:ext cx="2741677" cy="514832"/>
          </a:xfrm>
          <a:prstGeom prst="roundRect">
            <a:avLst>
              <a:gd name="adj" fmla="val 8824"/>
            </a:avLst>
          </a:prstGeom>
          <a:noFill/>
          <a:ln w="28575">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487822E-38E2-AC3A-0BD4-F42EF9EC8AFA}"/>
              </a:ext>
            </a:extLst>
          </p:cNvPr>
          <p:cNvPicPr>
            <a:picLocks noChangeAspect="1"/>
          </p:cNvPicPr>
          <p:nvPr/>
        </p:nvPicPr>
        <p:blipFill>
          <a:blip r:embed="rId3"/>
          <a:stretch>
            <a:fillRect/>
          </a:stretch>
        </p:blipFill>
        <p:spPr>
          <a:xfrm>
            <a:off x="2531533" y="1094675"/>
            <a:ext cx="7128933" cy="5220400"/>
          </a:xfrm>
          <a:prstGeom prst="rect">
            <a:avLst/>
          </a:prstGeom>
        </p:spPr>
      </p:pic>
      <p:pic>
        <p:nvPicPr>
          <p:cNvPr id="9" name="Picture 8">
            <a:extLst>
              <a:ext uri="{FF2B5EF4-FFF2-40B4-BE49-F238E27FC236}">
                <a16:creationId xmlns:a16="http://schemas.microsoft.com/office/drawing/2014/main" id="{E4B4476B-23AA-7FFE-AFF7-6DB142190DC5}"/>
              </a:ext>
            </a:extLst>
          </p:cNvPr>
          <p:cNvPicPr>
            <a:picLocks noChangeAspect="1"/>
          </p:cNvPicPr>
          <p:nvPr/>
        </p:nvPicPr>
        <p:blipFill>
          <a:blip r:embed="rId4"/>
          <a:stretch>
            <a:fillRect/>
          </a:stretch>
        </p:blipFill>
        <p:spPr>
          <a:xfrm>
            <a:off x="2531532" y="1094675"/>
            <a:ext cx="7128934" cy="5220400"/>
          </a:xfrm>
          <a:prstGeom prst="rect">
            <a:avLst/>
          </a:prstGeom>
        </p:spPr>
      </p:pic>
    </p:spTree>
    <p:extLst>
      <p:ext uri="{BB962C8B-B14F-4D97-AF65-F5344CB8AC3E}">
        <p14:creationId xmlns:p14="http://schemas.microsoft.com/office/powerpoint/2010/main" val="28572342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12">
      <a:dk1>
        <a:srgbClr val="000000"/>
      </a:dk1>
      <a:lt1>
        <a:srgbClr val="FFFFFF"/>
      </a:lt1>
      <a:dk2>
        <a:srgbClr val="6D6E71"/>
      </a:dk2>
      <a:lt2>
        <a:srgbClr val="58595B"/>
      </a:lt2>
      <a:accent1>
        <a:srgbClr val="0065A4"/>
      </a:accent1>
      <a:accent2>
        <a:srgbClr val="47C3D3"/>
      </a:accent2>
      <a:accent3>
        <a:srgbClr val="8F2D63"/>
      </a:accent3>
      <a:accent4>
        <a:srgbClr val="1A6871"/>
      </a:accent4>
      <a:accent5>
        <a:srgbClr val="0C4360"/>
      </a:accent5>
      <a:accent6>
        <a:srgbClr val="F47735"/>
      </a:accent6>
      <a:hlink>
        <a:srgbClr val="00559A"/>
      </a:hlink>
      <a:folHlink>
        <a:srgbClr val="595851"/>
      </a:folHlink>
    </a:clrScheme>
    <a:fontScheme name="Custom 3">
      <a:majorFont>
        <a:latin typeface="Trebuchet MS"/>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F66687569_Modern blue presentation_AAS_v5" id="{C7B59113-CD15-4341-96CA-86E715D5BE98}" vid="{5A8FDAEB-3DF3-4B3C-A708-49813F8D6F8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1" ma:contentTypeDescription="Create a new document." ma:contentTypeScope="" ma:versionID="96291512c1ee715ab617f4c07df79fc1">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8256c27c40ca5c40ce1cf6c44f0205df"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B26E0C9-B2AA-42E6-97B6-E1B7D9EAF129}">
  <ds:schemaRefs>
    <ds:schemaRef ds:uri="http://schemas.microsoft.com/sharepoint/v3/contenttype/forms"/>
  </ds:schemaRefs>
</ds:datastoreItem>
</file>

<file path=customXml/itemProps2.xml><?xml version="1.0" encoding="utf-8"?>
<ds:datastoreItem xmlns:ds="http://schemas.openxmlformats.org/officeDocument/2006/customXml" ds:itemID="{F5757914-1161-4661-9696-421FD6935CDD}">
  <ds:schemaRefs>
    <ds:schemaRef ds:uri="http://schemas.microsoft.com/office/2006/metadata/properties"/>
    <ds:schemaRef ds:uri="http://schemas.microsoft.com/office/infopath/2007/PartnerControls"/>
    <ds:schemaRef ds:uri="71af3243-3dd4-4a8d-8c0d-dd76da1f02a5"/>
  </ds:schemaRefs>
</ds:datastoreItem>
</file>

<file path=customXml/itemProps3.xml><?xml version="1.0" encoding="utf-8"?>
<ds:datastoreItem xmlns:ds="http://schemas.openxmlformats.org/officeDocument/2006/customXml" ds:itemID="{4C103400-4A22-4E35-B588-4C4D4263895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Modern blue presentation</Template>
  <TotalTime>4079</TotalTime>
  <Words>2210</Words>
  <Application>Microsoft Office PowerPoint</Application>
  <PresentationFormat>Widescreen</PresentationFormat>
  <Paragraphs>275</Paragraphs>
  <Slides>61</Slides>
  <Notes>27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61</vt:i4>
      </vt:variant>
    </vt:vector>
  </HeadingPairs>
  <TitlesOfParts>
    <vt:vector size="66" baseType="lpstr">
      <vt:lpstr>Arial</vt:lpstr>
      <vt:lpstr>Calibri</vt:lpstr>
      <vt:lpstr>Trade Gothic LT Pro</vt:lpstr>
      <vt:lpstr>Trebuchet MS</vt:lpstr>
      <vt:lpstr>Office Theme</vt:lpstr>
      <vt:lpstr>Notes &amp; Alerts, Production Specs, and Quality</vt:lpstr>
      <vt:lpstr>Notes &amp; Alerts</vt:lpstr>
      <vt:lpstr>Notes &amp; Alerts</vt:lpstr>
      <vt:lpstr>Notes &amp; Alerts</vt:lpstr>
      <vt:lpstr>Notes &amp; Alerts – Reference Groups</vt:lpstr>
      <vt:lpstr>Notes &amp; Alerts – Reference Groups</vt:lpstr>
      <vt:lpstr>Notes &amp; Alerts – Reference Groups</vt:lpstr>
      <vt:lpstr>Notes &amp; Alerts – Reference Groups</vt:lpstr>
      <vt:lpstr>Notes &amp; Alerts – Reference Groups</vt:lpstr>
      <vt:lpstr>Notes &amp; Alerts – Note Text</vt:lpstr>
      <vt:lpstr>Notes &amp; Alerts – Reorganized Screen</vt:lpstr>
      <vt:lpstr>Notes &amp; Alerts – Reorganized Screen</vt:lpstr>
      <vt:lpstr>Notes &amp; Alerts – Reorganized Screen</vt:lpstr>
      <vt:lpstr>Notes &amp; Alerts – Schedule &amp; Shipping Alerts</vt:lpstr>
      <vt:lpstr>Notes &amp; Alerts – Scheduling Alerts</vt:lpstr>
      <vt:lpstr>Notes &amp; Alerts – Scheduling Alerts</vt:lpstr>
      <vt:lpstr>Notes &amp; Alerts – Scheduling Alerts</vt:lpstr>
      <vt:lpstr>Notes &amp; Alerts – Shipping Alerts</vt:lpstr>
      <vt:lpstr>Notes &amp; Alerts – Shipping Alerts</vt:lpstr>
      <vt:lpstr>Notes &amp; Alerts – Shipping Alerts</vt:lpstr>
      <vt:lpstr>Notes &amp; Alerts – Shipping Alerts</vt:lpstr>
      <vt:lpstr>Notes &amp; Alerts</vt:lpstr>
      <vt:lpstr>Notes &amp; Alerts</vt:lpstr>
      <vt:lpstr>Notes &amp; Alerts</vt:lpstr>
      <vt:lpstr>Production Specs</vt:lpstr>
      <vt:lpstr>Production Specs</vt:lpstr>
      <vt:lpstr>Production Specs – Cust &amp; Die Groups</vt:lpstr>
      <vt:lpstr>Production Specs – Cust &amp; Die Groups</vt:lpstr>
      <vt:lpstr>Production Specs – Spec Code &amp; Routing</vt:lpstr>
      <vt:lpstr>Production Specs – Reorganized Screen</vt:lpstr>
      <vt:lpstr>Production Specs – Reorganized Screen</vt:lpstr>
      <vt:lpstr>Production Specs – Reorganized Screen</vt:lpstr>
      <vt:lpstr>Production Specs – Explain &amp; Show Matching</vt:lpstr>
      <vt:lpstr>Quality</vt:lpstr>
      <vt:lpstr>Quality</vt:lpstr>
      <vt:lpstr>Corrective Action Module</vt:lpstr>
      <vt:lpstr>Corrective Action Module</vt:lpstr>
      <vt:lpstr>Corrective Action Module – Screen Layout</vt:lpstr>
      <vt:lpstr>Corrective Action Module - Links</vt:lpstr>
      <vt:lpstr>Corrective Action Module - Alerts</vt:lpstr>
      <vt:lpstr>Quality Check Module </vt:lpstr>
      <vt:lpstr>Quality Check Module</vt:lpstr>
      <vt:lpstr>Quality Check Module – Screen Layout</vt:lpstr>
      <vt:lpstr>Quality Check Module – Die Layout</vt:lpstr>
      <vt:lpstr>Quality Check Module – Die Layout</vt:lpstr>
      <vt:lpstr>Quality Check Module – Die Layout</vt:lpstr>
      <vt:lpstr>Quality Check Module – Die Layout</vt:lpstr>
      <vt:lpstr>Quality Check Module – Department Layout</vt:lpstr>
      <vt:lpstr>Quality Check Module – Department Layout</vt:lpstr>
      <vt:lpstr>Quality Check Module – Department Layout</vt:lpstr>
      <vt:lpstr>Quality Check Module – Department Layout</vt:lpstr>
      <vt:lpstr>Quality Check Module – Part Layout</vt:lpstr>
      <vt:lpstr>Quality Check Module – Part Layout</vt:lpstr>
      <vt:lpstr>Quality Check Module – Part Layout</vt:lpstr>
      <vt:lpstr>Tensile Testing</vt:lpstr>
      <vt:lpstr>Tensile Testing</vt:lpstr>
      <vt:lpstr>Tensile Testing</vt:lpstr>
      <vt:lpstr>Tensile Testing - Configuration</vt:lpstr>
      <vt:lpstr>Tensile Testing - Configuration</vt:lpstr>
      <vt:lpstr>Tensile Testing - Configuration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MARIAH ZAGORSKY</dc:creator>
  <cp:lastModifiedBy>Suzanna Stenger</cp:lastModifiedBy>
  <cp:revision>53</cp:revision>
  <dcterms:created xsi:type="dcterms:W3CDTF">2026-01-16T14:58:55Z</dcterms:created>
  <dcterms:modified xsi:type="dcterms:W3CDTF">2026-04-13T21:20:07Z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